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3" r:id="rId2"/>
    <p:sldId id="270" r:id="rId3"/>
    <p:sldId id="258" r:id="rId4"/>
    <p:sldId id="259" r:id="rId5"/>
    <p:sldId id="260" r:id="rId6"/>
    <p:sldId id="311" r:id="rId7"/>
    <p:sldId id="263" r:id="rId8"/>
    <p:sldId id="267" r:id="rId9"/>
    <p:sldId id="268" r:id="rId10"/>
    <p:sldId id="271" r:id="rId11"/>
    <p:sldId id="272" r:id="rId12"/>
    <p:sldId id="273" r:id="rId13"/>
    <p:sldId id="277" r:id="rId14"/>
    <p:sldId id="274" r:id="rId15"/>
    <p:sldId id="278" r:id="rId16"/>
    <p:sldId id="276" r:id="rId17"/>
    <p:sldId id="299" r:id="rId18"/>
    <p:sldId id="302" r:id="rId19"/>
    <p:sldId id="304" r:id="rId20"/>
    <p:sldId id="314" r:id="rId21"/>
    <p:sldId id="313" r:id="rId22"/>
    <p:sldId id="316" r:id="rId23"/>
    <p:sldId id="317" r:id="rId24"/>
    <p:sldId id="312" r:id="rId25"/>
    <p:sldId id="319" r:id="rId26"/>
    <p:sldId id="309" r:id="rId27"/>
    <p:sldId id="320" r:id="rId28"/>
    <p:sldId id="321" r:id="rId29"/>
    <p:sldId id="280" r:id="rId30"/>
    <p:sldId id="310"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9"/>
    <p:restoredTop sz="94673"/>
  </p:normalViewPr>
  <p:slideViewPr>
    <p:cSldViewPr snapToGrid="0" snapToObjects="1">
      <p:cViewPr varScale="1">
        <p:scale>
          <a:sx n="107" d="100"/>
          <a:sy n="107" d="100"/>
        </p:scale>
        <p:origin x="7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389FA-B86A-B841-8A36-ACE0EFB86D9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EE952ED-FC52-8B49-A996-75B8374F26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7869D07-D3CF-B04E-BEFE-14C4823613DA}"/>
              </a:ext>
            </a:extLst>
          </p:cNvPr>
          <p:cNvSpPr>
            <a:spLocks noGrp="1"/>
          </p:cNvSpPr>
          <p:nvPr>
            <p:ph type="dt" sz="half" idx="10"/>
          </p:nvPr>
        </p:nvSpPr>
        <p:spPr/>
        <p:txBody>
          <a:bodyPr/>
          <a:lstStyle/>
          <a:p>
            <a:fld id="{16268D2E-8829-1149-9ECF-915C6C9EE6B0}" type="datetimeFigureOut">
              <a:rPr kumimoji="1" lang="ja-JP" altLang="en-US" smtClean="0"/>
              <a:t>2021/2/8</a:t>
            </a:fld>
            <a:endParaRPr kumimoji="1" lang="ja-JP" altLang="en-US"/>
          </a:p>
        </p:txBody>
      </p:sp>
      <p:sp>
        <p:nvSpPr>
          <p:cNvPr id="5" name="フッター プレースホルダー 4">
            <a:extLst>
              <a:ext uri="{FF2B5EF4-FFF2-40B4-BE49-F238E27FC236}">
                <a16:creationId xmlns:a16="http://schemas.microsoft.com/office/drawing/2014/main" id="{399CC0AD-385C-644E-9F07-6DADDDB469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303320-169D-3243-B9CA-17EC8BD6D26A}"/>
              </a:ext>
            </a:extLst>
          </p:cNvPr>
          <p:cNvSpPr>
            <a:spLocks noGrp="1"/>
          </p:cNvSpPr>
          <p:nvPr>
            <p:ph type="sldNum" sz="quarter" idx="12"/>
          </p:nvPr>
        </p:nvSpPr>
        <p:spPr/>
        <p:txBody>
          <a:bodyPr/>
          <a:lstStyle/>
          <a:p>
            <a:fld id="{BBF95F69-1717-8E4A-98E7-D2E585677DE6}" type="slidenum">
              <a:rPr kumimoji="1" lang="ja-JP" altLang="en-US" smtClean="0"/>
              <a:t>‹#›</a:t>
            </a:fld>
            <a:endParaRPr kumimoji="1" lang="ja-JP" altLang="en-US"/>
          </a:p>
        </p:txBody>
      </p:sp>
    </p:spTree>
    <p:extLst>
      <p:ext uri="{BB962C8B-B14F-4D97-AF65-F5344CB8AC3E}">
        <p14:creationId xmlns:p14="http://schemas.microsoft.com/office/powerpoint/2010/main" val="328224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5D79CF-6090-9041-A1E9-CA4372BB8DA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E07E7A2-FEE6-6E45-9ECD-FAAD4A45B1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2517F1-01F2-A74B-87F6-012AA3095CFB}"/>
              </a:ext>
            </a:extLst>
          </p:cNvPr>
          <p:cNvSpPr>
            <a:spLocks noGrp="1"/>
          </p:cNvSpPr>
          <p:nvPr>
            <p:ph type="dt" sz="half" idx="10"/>
          </p:nvPr>
        </p:nvSpPr>
        <p:spPr/>
        <p:txBody>
          <a:bodyPr/>
          <a:lstStyle/>
          <a:p>
            <a:fld id="{16268D2E-8829-1149-9ECF-915C6C9EE6B0}" type="datetimeFigureOut">
              <a:rPr kumimoji="1" lang="ja-JP" altLang="en-US" smtClean="0"/>
              <a:t>2021/2/8</a:t>
            </a:fld>
            <a:endParaRPr kumimoji="1" lang="ja-JP" altLang="en-US"/>
          </a:p>
        </p:txBody>
      </p:sp>
      <p:sp>
        <p:nvSpPr>
          <p:cNvPr id="5" name="フッター プレースホルダー 4">
            <a:extLst>
              <a:ext uri="{FF2B5EF4-FFF2-40B4-BE49-F238E27FC236}">
                <a16:creationId xmlns:a16="http://schemas.microsoft.com/office/drawing/2014/main" id="{CA6B6E00-B2D7-3440-AEAC-A0E14DED6A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6ED45E-6728-E64F-A60B-8141AFCF9468}"/>
              </a:ext>
            </a:extLst>
          </p:cNvPr>
          <p:cNvSpPr>
            <a:spLocks noGrp="1"/>
          </p:cNvSpPr>
          <p:nvPr>
            <p:ph type="sldNum" sz="quarter" idx="12"/>
          </p:nvPr>
        </p:nvSpPr>
        <p:spPr/>
        <p:txBody>
          <a:bodyPr/>
          <a:lstStyle/>
          <a:p>
            <a:fld id="{BBF95F69-1717-8E4A-98E7-D2E585677DE6}" type="slidenum">
              <a:rPr kumimoji="1" lang="ja-JP" altLang="en-US" smtClean="0"/>
              <a:t>‹#›</a:t>
            </a:fld>
            <a:endParaRPr kumimoji="1" lang="ja-JP" altLang="en-US"/>
          </a:p>
        </p:txBody>
      </p:sp>
    </p:spTree>
    <p:extLst>
      <p:ext uri="{BB962C8B-B14F-4D97-AF65-F5344CB8AC3E}">
        <p14:creationId xmlns:p14="http://schemas.microsoft.com/office/powerpoint/2010/main" val="221650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2196E2E-7683-4C4B-A2D9-39C88BC3B4B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145983D-809B-8443-ABCE-88A046293DF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EC234D-E951-A544-B728-301473D56125}"/>
              </a:ext>
            </a:extLst>
          </p:cNvPr>
          <p:cNvSpPr>
            <a:spLocks noGrp="1"/>
          </p:cNvSpPr>
          <p:nvPr>
            <p:ph type="dt" sz="half" idx="10"/>
          </p:nvPr>
        </p:nvSpPr>
        <p:spPr/>
        <p:txBody>
          <a:bodyPr/>
          <a:lstStyle/>
          <a:p>
            <a:fld id="{16268D2E-8829-1149-9ECF-915C6C9EE6B0}" type="datetimeFigureOut">
              <a:rPr kumimoji="1" lang="ja-JP" altLang="en-US" smtClean="0"/>
              <a:t>2021/2/8</a:t>
            </a:fld>
            <a:endParaRPr kumimoji="1" lang="ja-JP" altLang="en-US"/>
          </a:p>
        </p:txBody>
      </p:sp>
      <p:sp>
        <p:nvSpPr>
          <p:cNvPr id="5" name="フッター プレースホルダー 4">
            <a:extLst>
              <a:ext uri="{FF2B5EF4-FFF2-40B4-BE49-F238E27FC236}">
                <a16:creationId xmlns:a16="http://schemas.microsoft.com/office/drawing/2014/main" id="{33B04547-2081-7548-BB4B-8256A237B3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0CD57D-D5CF-D648-81DE-61B171429DCE}"/>
              </a:ext>
            </a:extLst>
          </p:cNvPr>
          <p:cNvSpPr>
            <a:spLocks noGrp="1"/>
          </p:cNvSpPr>
          <p:nvPr>
            <p:ph type="sldNum" sz="quarter" idx="12"/>
          </p:nvPr>
        </p:nvSpPr>
        <p:spPr/>
        <p:txBody>
          <a:bodyPr/>
          <a:lstStyle/>
          <a:p>
            <a:fld id="{BBF95F69-1717-8E4A-98E7-D2E585677DE6}" type="slidenum">
              <a:rPr kumimoji="1" lang="ja-JP" altLang="en-US" smtClean="0"/>
              <a:t>‹#›</a:t>
            </a:fld>
            <a:endParaRPr kumimoji="1" lang="ja-JP" altLang="en-US"/>
          </a:p>
        </p:txBody>
      </p:sp>
    </p:spTree>
    <p:extLst>
      <p:ext uri="{BB962C8B-B14F-4D97-AF65-F5344CB8AC3E}">
        <p14:creationId xmlns:p14="http://schemas.microsoft.com/office/powerpoint/2010/main" val="182774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C80BE7-F84C-254A-8C00-1022203F931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185C09-8E65-BD4D-A31C-DE45BCE18A8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3305B8-1307-4341-B75B-D3FE4DD97D6B}"/>
              </a:ext>
            </a:extLst>
          </p:cNvPr>
          <p:cNvSpPr>
            <a:spLocks noGrp="1"/>
          </p:cNvSpPr>
          <p:nvPr>
            <p:ph type="dt" sz="half" idx="10"/>
          </p:nvPr>
        </p:nvSpPr>
        <p:spPr/>
        <p:txBody>
          <a:bodyPr/>
          <a:lstStyle/>
          <a:p>
            <a:fld id="{16268D2E-8829-1149-9ECF-915C6C9EE6B0}" type="datetimeFigureOut">
              <a:rPr kumimoji="1" lang="ja-JP" altLang="en-US" smtClean="0"/>
              <a:t>2021/2/8</a:t>
            </a:fld>
            <a:endParaRPr kumimoji="1" lang="ja-JP" altLang="en-US"/>
          </a:p>
        </p:txBody>
      </p:sp>
      <p:sp>
        <p:nvSpPr>
          <p:cNvPr id="5" name="フッター プレースホルダー 4">
            <a:extLst>
              <a:ext uri="{FF2B5EF4-FFF2-40B4-BE49-F238E27FC236}">
                <a16:creationId xmlns:a16="http://schemas.microsoft.com/office/drawing/2014/main" id="{0C3492E3-F07F-E74A-8149-B89285EDC0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9F52D9-6078-2247-9985-C0CE3B496C01}"/>
              </a:ext>
            </a:extLst>
          </p:cNvPr>
          <p:cNvSpPr>
            <a:spLocks noGrp="1"/>
          </p:cNvSpPr>
          <p:nvPr>
            <p:ph type="sldNum" sz="quarter" idx="12"/>
          </p:nvPr>
        </p:nvSpPr>
        <p:spPr/>
        <p:txBody>
          <a:bodyPr/>
          <a:lstStyle/>
          <a:p>
            <a:fld id="{BBF95F69-1717-8E4A-98E7-D2E585677DE6}" type="slidenum">
              <a:rPr kumimoji="1" lang="ja-JP" altLang="en-US" smtClean="0"/>
              <a:t>‹#›</a:t>
            </a:fld>
            <a:endParaRPr kumimoji="1" lang="ja-JP" altLang="en-US"/>
          </a:p>
        </p:txBody>
      </p:sp>
    </p:spTree>
    <p:extLst>
      <p:ext uri="{BB962C8B-B14F-4D97-AF65-F5344CB8AC3E}">
        <p14:creationId xmlns:p14="http://schemas.microsoft.com/office/powerpoint/2010/main" val="26588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01C9DC-6E4B-9F48-BB9F-8DF844EE316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BC9E9BA-79B4-1342-9F60-C34F5C43D9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BFF5392-65FC-944F-ABD4-288DA6DA8E31}"/>
              </a:ext>
            </a:extLst>
          </p:cNvPr>
          <p:cNvSpPr>
            <a:spLocks noGrp="1"/>
          </p:cNvSpPr>
          <p:nvPr>
            <p:ph type="dt" sz="half" idx="10"/>
          </p:nvPr>
        </p:nvSpPr>
        <p:spPr/>
        <p:txBody>
          <a:bodyPr/>
          <a:lstStyle/>
          <a:p>
            <a:fld id="{16268D2E-8829-1149-9ECF-915C6C9EE6B0}" type="datetimeFigureOut">
              <a:rPr kumimoji="1" lang="ja-JP" altLang="en-US" smtClean="0"/>
              <a:t>2021/2/8</a:t>
            </a:fld>
            <a:endParaRPr kumimoji="1" lang="ja-JP" altLang="en-US"/>
          </a:p>
        </p:txBody>
      </p:sp>
      <p:sp>
        <p:nvSpPr>
          <p:cNvPr id="5" name="フッター プレースホルダー 4">
            <a:extLst>
              <a:ext uri="{FF2B5EF4-FFF2-40B4-BE49-F238E27FC236}">
                <a16:creationId xmlns:a16="http://schemas.microsoft.com/office/drawing/2014/main" id="{D1740FB1-D2F1-D142-AC7F-EB8E1384EA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DDA68F-56AB-1D4F-BBC7-15ACCBB08630}"/>
              </a:ext>
            </a:extLst>
          </p:cNvPr>
          <p:cNvSpPr>
            <a:spLocks noGrp="1"/>
          </p:cNvSpPr>
          <p:nvPr>
            <p:ph type="sldNum" sz="quarter" idx="12"/>
          </p:nvPr>
        </p:nvSpPr>
        <p:spPr/>
        <p:txBody>
          <a:bodyPr/>
          <a:lstStyle/>
          <a:p>
            <a:fld id="{BBF95F69-1717-8E4A-98E7-D2E585677DE6}" type="slidenum">
              <a:rPr kumimoji="1" lang="ja-JP" altLang="en-US" smtClean="0"/>
              <a:t>‹#›</a:t>
            </a:fld>
            <a:endParaRPr kumimoji="1" lang="ja-JP" altLang="en-US"/>
          </a:p>
        </p:txBody>
      </p:sp>
    </p:spTree>
    <p:extLst>
      <p:ext uri="{BB962C8B-B14F-4D97-AF65-F5344CB8AC3E}">
        <p14:creationId xmlns:p14="http://schemas.microsoft.com/office/powerpoint/2010/main" val="78309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A9D926-F8BE-4144-9AF2-B9DE31BCE9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9F8219-BC42-8746-A046-1048BB0F5E6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C9E3D9D-8BE3-B844-8321-64F29FD0CE1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6C04EF-7713-5F43-B40E-6F4BD50940F5}"/>
              </a:ext>
            </a:extLst>
          </p:cNvPr>
          <p:cNvSpPr>
            <a:spLocks noGrp="1"/>
          </p:cNvSpPr>
          <p:nvPr>
            <p:ph type="dt" sz="half" idx="10"/>
          </p:nvPr>
        </p:nvSpPr>
        <p:spPr/>
        <p:txBody>
          <a:bodyPr/>
          <a:lstStyle/>
          <a:p>
            <a:fld id="{16268D2E-8829-1149-9ECF-915C6C9EE6B0}" type="datetimeFigureOut">
              <a:rPr kumimoji="1" lang="ja-JP" altLang="en-US" smtClean="0"/>
              <a:t>2021/2/8</a:t>
            </a:fld>
            <a:endParaRPr kumimoji="1" lang="ja-JP" altLang="en-US"/>
          </a:p>
        </p:txBody>
      </p:sp>
      <p:sp>
        <p:nvSpPr>
          <p:cNvPr id="6" name="フッター プレースホルダー 5">
            <a:extLst>
              <a:ext uri="{FF2B5EF4-FFF2-40B4-BE49-F238E27FC236}">
                <a16:creationId xmlns:a16="http://schemas.microsoft.com/office/drawing/2014/main" id="{8F46E872-446B-2B4B-9173-772DA23E46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9E8C30-76AC-0B4A-BD4F-F4297EA035DC}"/>
              </a:ext>
            </a:extLst>
          </p:cNvPr>
          <p:cNvSpPr>
            <a:spLocks noGrp="1"/>
          </p:cNvSpPr>
          <p:nvPr>
            <p:ph type="sldNum" sz="quarter" idx="12"/>
          </p:nvPr>
        </p:nvSpPr>
        <p:spPr/>
        <p:txBody>
          <a:bodyPr/>
          <a:lstStyle/>
          <a:p>
            <a:fld id="{BBF95F69-1717-8E4A-98E7-D2E585677DE6}" type="slidenum">
              <a:rPr kumimoji="1" lang="ja-JP" altLang="en-US" smtClean="0"/>
              <a:t>‹#›</a:t>
            </a:fld>
            <a:endParaRPr kumimoji="1" lang="ja-JP" altLang="en-US"/>
          </a:p>
        </p:txBody>
      </p:sp>
    </p:spTree>
    <p:extLst>
      <p:ext uri="{BB962C8B-B14F-4D97-AF65-F5344CB8AC3E}">
        <p14:creationId xmlns:p14="http://schemas.microsoft.com/office/powerpoint/2010/main" val="93340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B0D8BC-06E2-634D-881D-BB166CE9000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330D50B-6EE2-204C-9A48-DF3AE8C06C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01CFA2B-274F-BA4A-8026-71CDBEE07A7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86DA0B8-D951-4243-A5CD-5B62CE37F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FC125B6-B536-3749-ADC6-3D610FC5722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04C82B8-11E5-E74B-9D71-1D675BCBB4C9}"/>
              </a:ext>
            </a:extLst>
          </p:cNvPr>
          <p:cNvSpPr>
            <a:spLocks noGrp="1"/>
          </p:cNvSpPr>
          <p:nvPr>
            <p:ph type="dt" sz="half" idx="10"/>
          </p:nvPr>
        </p:nvSpPr>
        <p:spPr/>
        <p:txBody>
          <a:bodyPr/>
          <a:lstStyle/>
          <a:p>
            <a:fld id="{16268D2E-8829-1149-9ECF-915C6C9EE6B0}" type="datetimeFigureOut">
              <a:rPr kumimoji="1" lang="ja-JP" altLang="en-US" smtClean="0"/>
              <a:t>2021/2/8</a:t>
            </a:fld>
            <a:endParaRPr kumimoji="1" lang="ja-JP" altLang="en-US"/>
          </a:p>
        </p:txBody>
      </p:sp>
      <p:sp>
        <p:nvSpPr>
          <p:cNvPr id="8" name="フッター プレースホルダー 7">
            <a:extLst>
              <a:ext uri="{FF2B5EF4-FFF2-40B4-BE49-F238E27FC236}">
                <a16:creationId xmlns:a16="http://schemas.microsoft.com/office/drawing/2014/main" id="{A160E8C9-0BA2-4C44-8C09-5983150C004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40C6FF9-03BF-6745-BFEA-FE564B23A306}"/>
              </a:ext>
            </a:extLst>
          </p:cNvPr>
          <p:cNvSpPr>
            <a:spLocks noGrp="1"/>
          </p:cNvSpPr>
          <p:nvPr>
            <p:ph type="sldNum" sz="quarter" idx="12"/>
          </p:nvPr>
        </p:nvSpPr>
        <p:spPr/>
        <p:txBody>
          <a:bodyPr/>
          <a:lstStyle/>
          <a:p>
            <a:fld id="{BBF95F69-1717-8E4A-98E7-D2E585677DE6}" type="slidenum">
              <a:rPr kumimoji="1" lang="ja-JP" altLang="en-US" smtClean="0"/>
              <a:t>‹#›</a:t>
            </a:fld>
            <a:endParaRPr kumimoji="1" lang="ja-JP" altLang="en-US"/>
          </a:p>
        </p:txBody>
      </p:sp>
    </p:spTree>
    <p:extLst>
      <p:ext uri="{BB962C8B-B14F-4D97-AF65-F5344CB8AC3E}">
        <p14:creationId xmlns:p14="http://schemas.microsoft.com/office/powerpoint/2010/main" val="520297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A0702-C45A-764C-81CE-2907C7D7ACD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BA0909D-14A3-664A-9544-7FE703D772C5}"/>
              </a:ext>
            </a:extLst>
          </p:cNvPr>
          <p:cNvSpPr>
            <a:spLocks noGrp="1"/>
          </p:cNvSpPr>
          <p:nvPr>
            <p:ph type="dt" sz="half" idx="10"/>
          </p:nvPr>
        </p:nvSpPr>
        <p:spPr/>
        <p:txBody>
          <a:bodyPr/>
          <a:lstStyle/>
          <a:p>
            <a:fld id="{16268D2E-8829-1149-9ECF-915C6C9EE6B0}" type="datetimeFigureOut">
              <a:rPr kumimoji="1" lang="ja-JP" altLang="en-US" smtClean="0"/>
              <a:t>2021/2/8</a:t>
            </a:fld>
            <a:endParaRPr kumimoji="1" lang="ja-JP" altLang="en-US"/>
          </a:p>
        </p:txBody>
      </p:sp>
      <p:sp>
        <p:nvSpPr>
          <p:cNvPr id="4" name="フッター プレースホルダー 3">
            <a:extLst>
              <a:ext uri="{FF2B5EF4-FFF2-40B4-BE49-F238E27FC236}">
                <a16:creationId xmlns:a16="http://schemas.microsoft.com/office/drawing/2014/main" id="{EA0370CE-F580-734D-B005-9E9034E34C3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B1640C8-DA46-9546-BB14-8BDB2133778E}"/>
              </a:ext>
            </a:extLst>
          </p:cNvPr>
          <p:cNvSpPr>
            <a:spLocks noGrp="1"/>
          </p:cNvSpPr>
          <p:nvPr>
            <p:ph type="sldNum" sz="quarter" idx="12"/>
          </p:nvPr>
        </p:nvSpPr>
        <p:spPr/>
        <p:txBody>
          <a:bodyPr/>
          <a:lstStyle/>
          <a:p>
            <a:fld id="{BBF95F69-1717-8E4A-98E7-D2E585677DE6}" type="slidenum">
              <a:rPr kumimoji="1" lang="ja-JP" altLang="en-US" smtClean="0"/>
              <a:t>‹#›</a:t>
            </a:fld>
            <a:endParaRPr kumimoji="1" lang="ja-JP" altLang="en-US"/>
          </a:p>
        </p:txBody>
      </p:sp>
    </p:spTree>
    <p:extLst>
      <p:ext uri="{BB962C8B-B14F-4D97-AF65-F5344CB8AC3E}">
        <p14:creationId xmlns:p14="http://schemas.microsoft.com/office/powerpoint/2010/main" val="395692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4C37FBA-A9BA-5942-94D5-B3F405A8B33A}"/>
              </a:ext>
            </a:extLst>
          </p:cNvPr>
          <p:cNvSpPr>
            <a:spLocks noGrp="1"/>
          </p:cNvSpPr>
          <p:nvPr>
            <p:ph type="dt" sz="half" idx="10"/>
          </p:nvPr>
        </p:nvSpPr>
        <p:spPr/>
        <p:txBody>
          <a:bodyPr/>
          <a:lstStyle/>
          <a:p>
            <a:fld id="{16268D2E-8829-1149-9ECF-915C6C9EE6B0}" type="datetimeFigureOut">
              <a:rPr kumimoji="1" lang="ja-JP" altLang="en-US" smtClean="0"/>
              <a:t>2021/2/8</a:t>
            </a:fld>
            <a:endParaRPr kumimoji="1" lang="ja-JP" altLang="en-US"/>
          </a:p>
        </p:txBody>
      </p:sp>
      <p:sp>
        <p:nvSpPr>
          <p:cNvPr id="3" name="フッター プレースホルダー 2">
            <a:extLst>
              <a:ext uri="{FF2B5EF4-FFF2-40B4-BE49-F238E27FC236}">
                <a16:creationId xmlns:a16="http://schemas.microsoft.com/office/drawing/2014/main" id="{087B35D0-D941-0249-9B52-0C40F644FCE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A1DB074-51DD-564E-8873-3D8AC9455489}"/>
              </a:ext>
            </a:extLst>
          </p:cNvPr>
          <p:cNvSpPr>
            <a:spLocks noGrp="1"/>
          </p:cNvSpPr>
          <p:nvPr>
            <p:ph type="sldNum" sz="quarter" idx="12"/>
          </p:nvPr>
        </p:nvSpPr>
        <p:spPr/>
        <p:txBody>
          <a:bodyPr/>
          <a:lstStyle/>
          <a:p>
            <a:fld id="{BBF95F69-1717-8E4A-98E7-D2E585677DE6}" type="slidenum">
              <a:rPr kumimoji="1" lang="ja-JP" altLang="en-US" smtClean="0"/>
              <a:t>‹#›</a:t>
            </a:fld>
            <a:endParaRPr kumimoji="1" lang="ja-JP" altLang="en-US"/>
          </a:p>
        </p:txBody>
      </p:sp>
    </p:spTree>
    <p:extLst>
      <p:ext uri="{BB962C8B-B14F-4D97-AF65-F5344CB8AC3E}">
        <p14:creationId xmlns:p14="http://schemas.microsoft.com/office/powerpoint/2010/main" val="176127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89818A-B857-4343-8801-29C44DA361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19A071-8F0B-F04F-B3EC-BDAA060A63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E208EBF-71EC-1C49-B414-515B25471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2793EB3-3868-0448-88AD-5366EBBD29D5}"/>
              </a:ext>
            </a:extLst>
          </p:cNvPr>
          <p:cNvSpPr>
            <a:spLocks noGrp="1"/>
          </p:cNvSpPr>
          <p:nvPr>
            <p:ph type="dt" sz="half" idx="10"/>
          </p:nvPr>
        </p:nvSpPr>
        <p:spPr/>
        <p:txBody>
          <a:bodyPr/>
          <a:lstStyle/>
          <a:p>
            <a:fld id="{16268D2E-8829-1149-9ECF-915C6C9EE6B0}" type="datetimeFigureOut">
              <a:rPr kumimoji="1" lang="ja-JP" altLang="en-US" smtClean="0"/>
              <a:t>2021/2/8</a:t>
            </a:fld>
            <a:endParaRPr kumimoji="1" lang="ja-JP" altLang="en-US"/>
          </a:p>
        </p:txBody>
      </p:sp>
      <p:sp>
        <p:nvSpPr>
          <p:cNvPr id="6" name="フッター プレースホルダー 5">
            <a:extLst>
              <a:ext uri="{FF2B5EF4-FFF2-40B4-BE49-F238E27FC236}">
                <a16:creationId xmlns:a16="http://schemas.microsoft.com/office/drawing/2014/main" id="{1DCD5F28-482C-AF44-BE85-0F3BBD554A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946656-FA53-FA48-BB1F-EA9FC9F44D54}"/>
              </a:ext>
            </a:extLst>
          </p:cNvPr>
          <p:cNvSpPr>
            <a:spLocks noGrp="1"/>
          </p:cNvSpPr>
          <p:nvPr>
            <p:ph type="sldNum" sz="quarter" idx="12"/>
          </p:nvPr>
        </p:nvSpPr>
        <p:spPr/>
        <p:txBody>
          <a:bodyPr/>
          <a:lstStyle/>
          <a:p>
            <a:fld id="{BBF95F69-1717-8E4A-98E7-D2E585677DE6}" type="slidenum">
              <a:rPr kumimoji="1" lang="ja-JP" altLang="en-US" smtClean="0"/>
              <a:t>‹#›</a:t>
            </a:fld>
            <a:endParaRPr kumimoji="1" lang="ja-JP" altLang="en-US"/>
          </a:p>
        </p:txBody>
      </p:sp>
    </p:spTree>
    <p:extLst>
      <p:ext uri="{BB962C8B-B14F-4D97-AF65-F5344CB8AC3E}">
        <p14:creationId xmlns:p14="http://schemas.microsoft.com/office/powerpoint/2010/main" val="189691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541CFD-7596-ED41-9A8C-B19F6B1ECAE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0B2071F-0CBF-A34B-A14E-8A7BA5DFDF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308160A-A9F4-254B-85F5-C2E8F9839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2E7CB8-16B0-7240-9A88-AA614E1EED40}"/>
              </a:ext>
            </a:extLst>
          </p:cNvPr>
          <p:cNvSpPr>
            <a:spLocks noGrp="1"/>
          </p:cNvSpPr>
          <p:nvPr>
            <p:ph type="dt" sz="half" idx="10"/>
          </p:nvPr>
        </p:nvSpPr>
        <p:spPr/>
        <p:txBody>
          <a:bodyPr/>
          <a:lstStyle/>
          <a:p>
            <a:fld id="{16268D2E-8829-1149-9ECF-915C6C9EE6B0}" type="datetimeFigureOut">
              <a:rPr kumimoji="1" lang="ja-JP" altLang="en-US" smtClean="0"/>
              <a:t>2021/2/8</a:t>
            </a:fld>
            <a:endParaRPr kumimoji="1" lang="ja-JP" altLang="en-US"/>
          </a:p>
        </p:txBody>
      </p:sp>
      <p:sp>
        <p:nvSpPr>
          <p:cNvPr id="6" name="フッター プレースホルダー 5">
            <a:extLst>
              <a:ext uri="{FF2B5EF4-FFF2-40B4-BE49-F238E27FC236}">
                <a16:creationId xmlns:a16="http://schemas.microsoft.com/office/drawing/2014/main" id="{B6764A38-1D83-EC4A-97B5-6E31BF8DE9D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C56298-E201-0C4A-9479-822C8365E7D9}"/>
              </a:ext>
            </a:extLst>
          </p:cNvPr>
          <p:cNvSpPr>
            <a:spLocks noGrp="1"/>
          </p:cNvSpPr>
          <p:nvPr>
            <p:ph type="sldNum" sz="quarter" idx="12"/>
          </p:nvPr>
        </p:nvSpPr>
        <p:spPr/>
        <p:txBody>
          <a:bodyPr/>
          <a:lstStyle/>
          <a:p>
            <a:fld id="{BBF95F69-1717-8E4A-98E7-D2E585677DE6}" type="slidenum">
              <a:rPr kumimoji="1" lang="ja-JP" altLang="en-US" smtClean="0"/>
              <a:t>‹#›</a:t>
            </a:fld>
            <a:endParaRPr kumimoji="1" lang="ja-JP" altLang="en-US"/>
          </a:p>
        </p:txBody>
      </p:sp>
    </p:spTree>
    <p:extLst>
      <p:ext uri="{BB962C8B-B14F-4D97-AF65-F5344CB8AC3E}">
        <p14:creationId xmlns:p14="http://schemas.microsoft.com/office/powerpoint/2010/main" val="267037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FB37924-0BFA-4942-8FD3-1E5312972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A996AE-E365-CE4D-A5E2-594DE8486D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AD6EAF-6F4E-C144-947B-E0909D6577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68D2E-8829-1149-9ECF-915C6C9EE6B0}" type="datetimeFigureOut">
              <a:rPr kumimoji="1" lang="ja-JP" altLang="en-US" smtClean="0"/>
              <a:t>2021/2/8</a:t>
            </a:fld>
            <a:endParaRPr kumimoji="1" lang="ja-JP" altLang="en-US"/>
          </a:p>
        </p:txBody>
      </p:sp>
      <p:sp>
        <p:nvSpPr>
          <p:cNvPr id="5" name="フッター プレースホルダー 4">
            <a:extLst>
              <a:ext uri="{FF2B5EF4-FFF2-40B4-BE49-F238E27FC236}">
                <a16:creationId xmlns:a16="http://schemas.microsoft.com/office/drawing/2014/main" id="{5D5E6220-B953-284D-BE38-9CBB4C402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0844D82-70B8-5540-A5AC-5D62193636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95F69-1717-8E4A-98E7-D2E585677DE6}" type="slidenum">
              <a:rPr kumimoji="1" lang="ja-JP" altLang="en-US" smtClean="0"/>
              <a:t>‹#›</a:t>
            </a:fld>
            <a:endParaRPr kumimoji="1" lang="ja-JP" altLang="en-US"/>
          </a:p>
        </p:txBody>
      </p:sp>
    </p:spTree>
    <p:extLst>
      <p:ext uri="{BB962C8B-B14F-4D97-AF65-F5344CB8AC3E}">
        <p14:creationId xmlns:p14="http://schemas.microsoft.com/office/powerpoint/2010/main" val="3882915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21.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eg"/><Relationship Id="rId7" Type="http://schemas.openxmlformats.org/officeDocument/2006/relationships/image" Target="../media/image28.jp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1.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9.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9.jpe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06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0D35013-B7E2-114D-BA06-369D7E0C0EEA}"/>
              </a:ext>
            </a:extLst>
          </p:cNvPr>
          <p:cNvPicPr>
            <a:picLocks noChangeAspect="1"/>
          </p:cNvPicPr>
          <p:nvPr/>
        </p:nvPicPr>
        <p:blipFill>
          <a:blip r:embed="rId2"/>
          <a:stretch>
            <a:fillRect/>
          </a:stretch>
        </p:blipFill>
        <p:spPr>
          <a:xfrm>
            <a:off x="4882337" y="0"/>
            <a:ext cx="4641597" cy="6858000"/>
          </a:xfrm>
          <a:prstGeom prst="rect">
            <a:avLst/>
          </a:prstGeom>
        </p:spPr>
      </p:pic>
      <p:pic>
        <p:nvPicPr>
          <p:cNvPr id="5" name="図 4">
            <a:extLst>
              <a:ext uri="{FF2B5EF4-FFF2-40B4-BE49-F238E27FC236}">
                <a16:creationId xmlns:a16="http://schemas.microsoft.com/office/drawing/2014/main" id="{B63BC465-6A5A-4840-BBAC-5B4507795720}"/>
              </a:ext>
            </a:extLst>
          </p:cNvPr>
          <p:cNvPicPr>
            <a:picLocks noChangeAspect="1"/>
          </p:cNvPicPr>
          <p:nvPr/>
        </p:nvPicPr>
        <p:blipFill>
          <a:blip r:embed="rId3"/>
          <a:stretch>
            <a:fillRect/>
          </a:stretch>
        </p:blipFill>
        <p:spPr>
          <a:xfrm rot="2203540">
            <a:off x="1546991" y="3544292"/>
            <a:ext cx="3166975" cy="3166975"/>
          </a:xfrm>
          <a:prstGeom prst="rect">
            <a:avLst/>
          </a:prstGeom>
        </p:spPr>
      </p:pic>
      <p:pic>
        <p:nvPicPr>
          <p:cNvPr id="6" name="図 5">
            <a:extLst>
              <a:ext uri="{FF2B5EF4-FFF2-40B4-BE49-F238E27FC236}">
                <a16:creationId xmlns:a16="http://schemas.microsoft.com/office/drawing/2014/main" id="{188B5F06-4B79-444E-B8E6-D5116A517D63}"/>
              </a:ext>
            </a:extLst>
          </p:cNvPr>
          <p:cNvPicPr>
            <a:picLocks noChangeAspect="1"/>
          </p:cNvPicPr>
          <p:nvPr/>
        </p:nvPicPr>
        <p:blipFill>
          <a:blip r:embed="rId3"/>
          <a:stretch>
            <a:fillRect/>
          </a:stretch>
        </p:blipFill>
        <p:spPr>
          <a:xfrm>
            <a:off x="9133948" y="4070770"/>
            <a:ext cx="2787230" cy="2787230"/>
          </a:xfrm>
          <a:prstGeom prst="rect">
            <a:avLst/>
          </a:prstGeom>
        </p:spPr>
      </p:pic>
      <p:pic>
        <p:nvPicPr>
          <p:cNvPr id="8" name="図 7">
            <a:extLst>
              <a:ext uri="{FF2B5EF4-FFF2-40B4-BE49-F238E27FC236}">
                <a16:creationId xmlns:a16="http://schemas.microsoft.com/office/drawing/2014/main" id="{5CC88DA9-B1CC-8C4E-84CA-83FF3A28DA7D}"/>
              </a:ext>
            </a:extLst>
          </p:cNvPr>
          <p:cNvPicPr>
            <a:picLocks noChangeAspect="1"/>
          </p:cNvPicPr>
          <p:nvPr/>
        </p:nvPicPr>
        <p:blipFill>
          <a:blip r:embed="rId4"/>
          <a:stretch>
            <a:fillRect/>
          </a:stretch>
        </p:blipFill>
        <p:spPr>
          <a:xfrm>
            <a:off x="43924" y="1864426"/>
            <a:ext cx="4882337" cy="2566042"/>
          </a:xfrm>
          <a:prstGeom prst="rect">
            <a:avLst/>
          </a:prstGeom>
        </p:spPr>
      </p:pic>
      <p:pic>
        <p:nvPicPr>
          <p:cNvPr id="9" name="図 8">
            <a:extLst>
              <a:ext uri="{FF2B5EF4-FFF2-40B4-BE49-F238E27FC236}">
                <a16:creationId xmlns:a16="http://schemas.microsoft.com/office/drawing/2014/main" id="{24D63190-A97E-E14F-8E14-4ACF8CEBA190}"/>
              </a:ext>
            </a:extLst>
          </p:cNvPr>
          <p:cNvPicPr>
            <a:picLocks noChangeAspect="1"/>
          </p:cNvPicPr>
          <p:nvPr/>
        </p:nvPicPr>
        <p:blipFill>
          <a:blip r:embed="rId5"/>
          <a:stretch>
            <a:fillRect/>
          </a:stretch>
        </p:blipFill>
        <p:spPr>
          <a:xfrm>
            <a:off x="252354" y="3587390"/>
            <a:ext cx="842592" cy="966759"/>
          </a:xfrm>
          <a:prstGeom prst="rect">
            <a:avLst/>
          </a:prstGeom>
        </p:spPr>
      </p:pic>
    </p:spTree>
    <p:extLst>
      <p:ext uri="{BB962C8B-B14F-4D97-AF65-F5344CB8AC3E}">
        <p14:creationId xmlns:p14="http://schemas.microsoft.com/office/powerpoint/2010/main" val="191646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91C8B37-ACD2-FA4D-9D20-CB473014029C}"/>
              </a:ext>
            </a:extLst>
          </p:cNvPr>
          <p:cNvPicPr>
            <a:picLocks noChangeAspect="1"/>
          </p:cNvPicPr>
          <p:nvPr/>
        </p:nvPicPr>
        <p:blipFill>
          <a:blip r:embed="rId2"/>
          <a:stretch>
            <a:fillRect/>
          </a:stretch>
        </p:blipFill>
        <p:spPr>
          <a:xfrm>
            <a:off x="1523155" y="2025172"/>
            <a:ext cx="7279576" cy="4833522"/>
          </a:xfrm>
          <a:prstGeom prst="rect">
            <a:avLst/>
          </a:prstGeom>
        </p:spPr>
      </p:pic>
      <p:sp>
        <p:nvSpPr>
          <p:cNvPr id="12" name="テキスト ボックス 11">
            <a:extLst>
              <a:ext uri="{FF2B5EF4-FFF2-40B4-BE49-F238E27FC236}">
                <a16:creationId xmlns:a16="http://schemas.microsoft.com/office/drawing/2014/main" id="{4F863162-2E6C-DD43-89A8-DC61FD6F2BF5}"/>
              </a:ext>
            </a:extLst>
          </p:cNvPr>
          <p:cNvSpPr txBox="1"/>
          <p:nvPr/>
        </p:nvSpPr>
        <p:spPr>
          <a:xfrm>
            <a:off x="0" y="86180"/>
            <a:ext cx="7991290" cy="1938992"/>
          </a:xfrm>
          <a:prstGeom prst="rect">
            <a:avLst/>
          </a:prstGeom>
          <a:noFill/>
        </p:spPr>
        <p:txBody>
          <a:bodyPr wrap="none" rtlCol="0">
            <a:spAutoFit/>
          </a:bodyPr>
          <a:lstStyle/>
          <a:p>
            <a:r>
              <a:rPr lang="ja-JP" altLang="en-US" sz="6000" b="1">
                <a:solidFill>
                  <a:srgbClr val="00B050"/>
                </a:solidFill>
                <a:highlight>
                  <a:srgbClr val="FFFF00"/>
                </a:highlight>
              </a:rPr>
              <a:t>あなた：</a:t>
            </a:r>
            <a:endParaRPr lang="en-US" altLang="ja-JP" sz="6000" b="1" dirty="0">
              <a:solidFill>
                <a:srgbClr val="00B050"/>
              </a:solidFill>
              <a:highlight>
                <a:srgbClr val="FFFF00"/>
              </a:highlight>
            </a:endParaRPr>
          </a:p>
          <a:p>
            <a:r>
              <a:rPr lang="ja-JP" altLang="en-US" sz="6000" b="1">
                <a:solidFill>
                  <a:srgbClr val="00B050"/>
                </a:solidFill>
                <a:highlight>
                  <a:srgbClr val="FFFF00"/>
                </a:highlight>
              </a:rPr>
              <a:t>約</a:t>
            </a:r>
            <a:r>
              <a:rPr lang="en-US" altLang="ja-JP" sz="6000" b="1" dirty="0">
                <a:solidFill>
                  <a:srgbClr val="00B050"/>
                </a:solidFill>
                <a:highlight>
                  <a:srgbClr val="FFFF00"/>
                </a:highlight>
              </a:rPr>
              <a:t>20</a:t>
            </a:r>
            <a:r>
              <a:rPr lang="ja-JP" altLang="en-US" sz="6000" b="1">
                <a:solidFill>
                  <a:srgbClr val="00B050"/>
                </a:solidFill>
                <a:highlight>
                  <a:srgbClr val="FFFF00"/>
                </a:highlight>
              </a:rPr>
              <a:t>万円の報酬確定！</a:t>
            </a:r>
            <a:endParaRPr lang="en-US" altLang="ja-JP" sz="6000" b="1" dirty="0">
              <a:solidFill>
                <a:srgbClr val="00B050"/>
              </a:solidFill>
              <a:highlight>
                <a:srgbClr val="FFFF00"/>
              </a:highlight>
            </a:endParaRPr>
          </a:p>
        </p:txBody>
      </p:sp>
      <p:pic>
        <p:nvPicPr>
          <p:cNvPr id="13" name="図 12">
            <a:extLst>
              <a:ext uri="{FF2B5EF4-FFF2-40B4-BE49-F238E27FC236}">
                <a16:creationId xmlns:a16="http://schemas.microsoft.com/office/drawing/2014/main" id="{29D74E35-389A-184D-BE8D-60EE1189350E}"/>
              </a:ext>
            </a:extLst>
          </p:cNvPr>
          <p:cNvPicPr>
            <a:picLocks noChangeAspect="1"/>
          </p:cNvPicPr>
          <p:nvPr/>
        </p:nvPicPr>
        <p:blipFill>
          <a:blip r:embed="rId3"/>
          <a:stretch>
            <a:fillRect/>
          </a:stretch>
        </p:blipFill>
        <p:spPr>
          <a:xfrm>
            <a:off x="8833960" y="113177"/>
            <a:ext cx="3358040" cy="1764907"/>
          </a:xfrm>
          <a:prstGeom prst="rect">
            <a:avLst/>
          </a:prstGeom>
        </p:spPr>
      </p:pic>
      <p:pic>
        <p:nvPicPr>
          <p:cNvPr id="14" name="図 13">
            <a:extLst>
              <a:ext uri="{FF2B5EF4-FFF2-40B4-BE49-F238E27FC236}">
                <a16:creationId xmlns:a16="http://schemas.microsoft.com/office/drawing/2014/main" id="{F320DEC6-C9CB-AF46-9363-2FF4C28647C2}"/>
              </a:ext>
            </a:extLst>
          </p:cNvPr>
          <p:cNvPicPr>
            <a:picLocks noChangeAspect="1"/>
          </p:cNvPicPr>
          <p:nvPr/>
        </p:nvPicPr>
        <p:blipFill>
          <a:blip r:embed="rId4"/>
          <a:stretch>
            <a:fillRect/>
          </a:stretch>
        </p:blipFill>
        <p:spPr>
          <a:xfrm>
            <a:off x="9597727" y="1926813"/>
            <a:ext cx="2084657" cy="3080098"/>
          </a:xfrm>
          <a:prstGeom prst="rect">
            <a:avLst/>
          </a:prstGeom>
        </p:spPr>
      </p:pic>
      <p:pic>
        <p:nvPicPr>
          <p:cNvPr id="19" name="図 18">
            <a:extLst>
              <a:ext uri="{FF2B5EF4-FFF2-40B4-BE49-F238E27FC236}">
                <a16:creationId xmlns:a16="http://schemas.microsoft.com/office/drawing/2014/main" id="{58E436E5-1BC9-6E4D-A520-A26612BA9346}"/>
              </a:ext>
            </a:extLst>
          </p:cNvPr>
          <p:cNvPicPr>
            <a:picLocks noChangeAspect="1"/>
          </p:cNvPicPr>
          <p:nvPr/>
        </p:nvPicPr>
        <p:blipFill>
          <a:blip r:embed="rId5"/>
          <a:stretch>
            <a:fillRect/>
          </a:stretch>
        </p:blipFill>
        <p:spPr>
          <a:xfrm rot="2203540">
            <a:off x="6585932" y="1688266"/>
            <a:ext cx="3166975" cy="3166975"/>
          </a:xfrm>
          <a:prstGeom prst="rect">
            <a:avLst/>
          </a:prstGeom>
        </p:spPr>
      </p:pic>
      <p:sp>
        <p:nvSpPr>
          <p:cNvPr id="20" name="テキスト ボックス 19">
            <a:extLst>
              <a:ext uri="{FF2B5EF4-FFF2-40B4-BE49-F238E27FC236}">
                <a16:creationId xmlns:a16="http://schemas.microsoft.com/office/drawing/2014/main" id="{08E3B430-0147-D04A-8C5E-AD32AED25E56}"/>
              </a:ext>
            </a:extLst>
          </p:cNvPr>
          <p:cNvSpPr txBox="1"/>
          <p:nvPr/>
        </p:nvSpPr>
        <p:spPr>
          <a:xfrm>
            <a:off x="8169420" y="5164980"/>
            <a:ext cx="3877985" cy="1569660"/>
          </a:xfrm>
          <a:prstGeom prst="rect">
            <a:avLst/>
          </a:prstGeom>
          <a:noFill/>
        </p:spPr>
        <p:txBody>
          <a:bodyPr wrap="none" rtlCol="0">
            <a:spAutoFit/>
          </a:bodyPr>
          <a:lstStyle/>
          <a:p>
            <a:r>
              <a:rPr kumimoji="1" lang="ja-JP" altLang="en-US" sz="3200" b="1">
                <a:highlight>
                  <a:srgbClr val="FFFF00"/>
                </a:highlight>
              </a:rPr>
              <a:t>喜ばれながら稼ぐ。</a:t>
            </a:r>
            <a:endParaRPr kumimoji="1" lang="en-US" altLang="ja-JP" sz="3200" b="1" dirty="0">
              <a:highlight>
                <a:srgbClr val="FFFF00"/>
              </a:highlight>
            </a:endParaRPr>
          </a:p>
          <a:p>
            <a:r>
              <a:rPr lang="en-US" altLang="ja-JP" sz="3200" b="1" dirty="0">
                <a:highlight>
                  <a:srgbClr val="FFFF00"/>
                </a:highlight>
              </a:rPr>
              <a:t>Win-Win-Win</a:t>
            </a:r>
          </a:p>
          <a:p>
            <a:r>
              <a:rPr lang="ja-JP" altLang="en-US" sz="3200" b="1">
                <a:highlight>
                  <a:srgbClr val="FFFF00"/>
                </a:highlight>
              </a:rPr>
              <a:t>三方よし。</a:t>
            </a:r>
          </a:p>
        </p:txBody>
      </p:sp>
      <p:pic>
        <p:nvPicPr>
          <p:cNvPr id="3" name="図 2">
            <a:extLst>
              <a:ext uri="{FF2B5EF4-FFF2-40B4-BE49-F238E27FC236}">
                <a16:creationId xmlns:a16="http://schemas.microsoft.com/office/drawing/2014/main" id="{5A5419B4-75EF-2B44-955F-E4D753DC823C}"/>
              </a:ext>
            </a:extLst>
          </p:cNvPr>
          <p:cNvPicPr>
            <a:picLocks noChangeAspect="1"/>
          </p:cNvPicPr>
          <p:nvPr/>
        </p:nvPicPr>
        <p:blipFill>
          <a:blip r:embed="rId6"/>
          <a:stretch>
            <a:fillRect/>
          </a:stretch>
        </p:blipFill>
        <p:spPr>
          <a:xfrm>
            <a:off x="-1" y="4548249"/>
            <a:ext cx="3584225" cy="2377292"/>
          </a:xfrm>
          <a:prstGeom prst="rect">
            <a:avLst/>
          </a:prstGeom>
        </p:spPr>
      </p:pic>
    </p:spTree>
    <p:extLst>
      <p:ext uri="{BB962C8B-B14F-4D97-AF65-F5344CB8AC3E}">
        <p14:creationId xmlns:p14="http://schemas.microsoft.com/office/powerpoint/2010/main" val="3062845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E75FC17A-519B-4745-8189-A2E2A1397487}"/>
              </a:ext>
            </a:extLst>
          </p:cNvPr>
          <p:cNvPicPr>
            <a:picLocks noChangeAspect="1"/>
          </p:cNvPicPr>
          <p:nvPr/>
        </p:nvPicPr>
        <p:blipFill>
          <a:blip r:embed="rId2"/>
          <a:stretch>
            <a:fillRect/>
          </a:stretch>
        </p:blipFill>
        <p:spPr>
          <a:xfrm rot="878898">
            <a:off x="8009218" y="132132"/>
            <a:ext cx="3534783" cy="2303704"/>
          </a:xfrm>
          <a:prstGeom prst="rect">
            <a:avLst/>
          </a:prstGeom>
        </p:spPr>
      </p:pic>
      <p:pic>
        <p:nvPicPr>
          <p:cNvPr id="14" name="図 13">
            <a:extLst>
              <a:ext uri="{FF2B5EF4-FFF2-40B4-BE49-F238E27FC236}">
                <a16:creationId xmlns:a16="http://schemas.microsoft.com/office/drawing/2014/main" id="{0E324DAE-08D0-8C40-8F3D-A5033D459750}"/>
              </a:ext>
            </a:extLst>
          </p:cNvPr>
          <p:cNvPicPr>
            <a:picLocks noChangeAspect="1"/>
          </p:cNvPicPr>
          <p:nvPr/>
        </p:nvPicPr>
        <p:blipFill>
          <a:blip r:embed="rId3"/>
          <a:stretch>
            <a:fillRect/>
          </a:stretch>
        </p:blipFill>
        <p:spPr>
          <a:xfrm>
            <a:off x="1445742" y="1283984"/>
            <a:ext cx="3247129" cy="2305214"/>
          </a:xfrm>
          <a:prstGeom prst="rect">
            <a:avLst/>
          </a:prstGeom>
        </p:spPr>
      </p:pic>
      <p:pic>
        <p:nvPicPr>
          <p:cNvPr id="24" name="図 23">
            <a:extLst>
              <a:ext uri="{FF2B5EF4-FFF2-40B4-BE49-F238E27FC236}">
                <a16:creationId xmlns:a16="http://schemas.microsoft.com/office/drawing/2014/main" id="{5CC2D522-4B7A-3642-A8C6-543F2195C960}"/>
              </a:ext>
            </a:extLst>
          </p:cNvPr>
          <p:cNvPicPr>
            <a:picLocks noChangeAspect="1"/>
          </p:cNvPicPr>
          <p:nvPr/>
        </p:nvPicPr>
        <p:blipFill>
          <a:blip r:embed="rId4"/>
          <a:stretch>
            <a:fillRect/>
          </a:stretch>
        </p:blipFill>
        <p:spPr>
          <a:xfrm rot="21268783">
            <a:off x="6197271" y="4644279"/>
            <a:ext cx="2375631" cy="1925923"/>
          </a:xfrm>
          <a:prstGeom prst="rect">
            <a:avLst/>
          </a:prstGeom>
        </p:spPr>
      </p:pic>
      <p:pic>
        <p:nvPicPr>
          <p:cNvPr id="25" name="図 24">
            <a:extLst>
              <a:ext uri="{FF2B5EF4-FFF2-40B4-BE49-F238E27FC236}">
                <a16:creationId xmlns:a16="http://schemas.microsoft.com/office/drawing/2014/main" id="{A1EA1B64-1819-844F-B9AF-FED3462DC299}"/>
              </a:ext>
            </a:extLst>
          </p:cNvPr>
          <p:cNvPicPr>
            <a:picLocks noChangeAspect="1"/>
          </p:cNvPicPr>
          <p:nvPr/>
        </p:nvPicPr>
        <p:blipFill>
          <a:blip r:embed="rId5"/>
          <a:stretch>
            <a:fillRect/>
          </a:stretch>
        </p:blipFill>
        <p:spPr>
          <a:xfrm rot="2203540">
            <a:off x="3524577" y="3576443"/>
            <a:ext cx="3166975" cy="3166975"/>
          </a:xfrm>
          <a:prstGeom prst="rect">
            <a:avLst/>
          </a:prstGeom>
        </p:spPr>
      </p:pic>
      <p:sp>
        <p:nvSpPr>
          <p:cNvPr id="26" name="テキスト ボックス 25">
            <a:extLst>
              <a:ext uri="{FF2B5EF4-FFF2-40B4-BE49-F238E27FC236}">
                <a16:creationId xmlns:a16="http://schemas.microsoft.com/office/drawing/2014/main" id="{CEA7DA3D-7BBE-5149-BF83-6947EF45FB84}"/>
              </a:ext>
            </a:extLst>
          </p:cNvPr>
          <p:cNvSpPr txBox="1"/>
          <p:nvPr/>
        </p:nvSpPr>
        <p:spPr>
          <a:xfrm>
            <a:off x="272560" y="986186"/>
            <a:ext cx="2031325" cy="461665"/>
          </a:xfrm>
          <a:prstGeom prst="rect">
            <a:avLst/>
          </a:prstGeom>
          <a:noFill/>
        </p:spPr>
        <p:txBody>
          <a:bodyPr wrap="none" rtlCol="0">
            <a:spAutoFit/>
          </a:bodyPr>
          <a:lstStyle/>
          <a:p>
            <a:r>
              <a:rPr kumimoji="1" lang="ja-JP" altLang="en-US" sz="2400" b="1"/>
              <a:t>ありがとー！</a:t>
            </a:r>
            <a:endParaRPr kumimoji="1" lang="en-US" altLang="ja-JP" sz="2400" b="1" dirty="0"/>
          </a:p>
        </p:txBody>
      </p:sp>
      <p:sp>
        <p:nvSpPr>
          <p:cNvPr id="27" name="テキスト ボックス 26">
            <a:extLst>
              <a:ext uri="{FF2B5EF4-FFF2-40B4-BE49-F238E27FC236}">
                <a16:creationId xmlns:a16="http://schemas.microsoft.com/office/drawing/2014/main" id="{9E228D78-D4FE-7443-BCEC-C234C3B96702}"/>
              </a:ext>
            </a:extLst>
          </p:cNvPr>
          <p:cNvSpPr txBox="1"/>
          <p:nvPr/>
        </p:nvSpPr>
        <p:spPr>
          <a:xfrm>
            <a:off x="7806328" y="2598003"/>
            <a:ext cx="4294628" cy="1077218"/>
          </a:xfrm>
          <a:prstGeom prst="rect">
            <a:avLst/>
          </a:prstGeom>
          <a:noFill/>
        </p:spPr>
        <p:txBody>
          <a:bodyPr wrap="square" rtlCol="0">
            <a:spAutoFit/>
          </a:bodyPr>
          <a:lstStyle/>
          <a:p>
            <a:r>
              <a:rPr kumimoji="1" lang="ja-JP" altLang="en-US" sz="3200" b="1"/>
              <a:t>家が綺麗になって感動！ありがとう！</a:t>
            </a:r>
          </a:p>
        </p:txBody>
      </p:sp>
      <p:sp>
        <p:nvSpPr>
          <p:cNvPr id="28" name="テキスト ボックス 27">
            <a:extLst>
              <a:ext uri="{FF2B5EF4-FFF2-40B4-BE49-F238E27FC236}">
                <a16:creationId xmlns:a16="http://schemas.microsoft.com/office/drawing/2014/main" id="{9BD2E01E-4E60-E646-A4AC-4195A0D925A7}"/>
              </a:ext>
            </a:extLst>
          </p:cNvPr>
          <p:cNvSpPr txBox="1"/>
          <p:nvPr/>
        </p:nvSpPr>
        <p:spPr>
          <a:xfrm>
            <a:off x="3512300" y="4790560"/>
            <a:ext cx="3877985" cy="1200329"/>
          </a:xfrm>
          <a:prstGeom prst="rect">
            <a:avLst/>
          </a:prstGeom>
          <a:noFill/>
        </p:spPr>
        <p:txBody>
          <a:bodyPr wrap="none" rtlCol="0">
            <a:spAutoFit/>
          </a:bodyPr>
          <a:lstStyle/>
          <a:p>
            <a:r>
              <a:rPr kumimoji="1" lang="ja-JP" altLang="en-US" sz="3600" b="1"/>
              <a:t>両親が喜んでた！</a:t>
            </a:r>
            <a:endParaRPr kumimoji="1" lang="en-US" altLang="ja-JP" sz="3600" b="1" dirty="0"/>
          </a:p>
          <a:p>
            <a:r>
              <a:rPr kumimoji="1" lang="ja-JP" altLang="en-US" sz="3600" b="1"/>
              <a:t>ありがとう！</a:t>
            </a:r>
          </a:p>
        </p:txBody>
      </p:sp>
      <p:sp>
        <p:nvSpPr>
          <p:cNvPr id="30" name="テキスト ボックス 29">
            <a:extLst>
              <a:ext uri="{FF2B5EF4-FFF2-40B4-BE49-F238E27FC236}">
                <a16:creationId xmlns:a16="http://schemas.microsoft.com/office/drawing/2014/main" id="{47290CA6-8082-BC4E-9040-5A40162A4AA0}"/>
              </a:ext>
            </a:extLst>
          </p:cNvPr>
          <p:cNvSpPr txBox="1"/>
          <p:nvPr/>
        </p:nvSpPr>
        <p:spPr>
          <a:xfrm>
            <a:off x="4605622" y="3054831"/>
            <a:ext cx="2749471" cy="707886"/>
          </a:xfrm>
          <a:prstGeom prst="rect">
            <a:avLst/>
          </a:prstGeom>
          <a:noFill/>
        </p:spPr>
        <p:txBody>
          <a:bodyPr wrap="none" rtlCol="0">
            <a:spAutoFit/>
          </a:bodyPr>
          <a:lstStyle/>
          <a:p>
            <a:r>
              <a:rPr kumimoji="1" lang="ja-JP" altLang="en-US" sz="4000" b="1"/>
              <a:t>ありがとう</a:t>
            </a:r>
            <a:endParaRPr kumimoji="1" lang="en-US" altLang="ja-JP" sz="4000" b="1" dirty="0"/>
          </a:p>
        </p:txBody>
      </p:sp>
      <p:pic>
        <p:nvPicPr>
          <p:cNvPr id="3" name="図 2">
            <a:extLst>
              <a:ext uri="{FF2B5EF4-FFF2-40B4-BE49-F238E27FC236}">
                <a16:creationId xmlns:a16="http://schemas.microsoft.com/office/drawing/2014/main" id="{6E53C025-23F5-A14D-A943-702AFED2D91A}"/>
              </a:ext>
            </a:extLst>
          </p:cNvPr>
          <p:cNvPicPr>
            <a:picLocks noChangeAspect="1"/>
          </p:cNvPicPr>
          <p:nvPr/>
        </p:nvPicPr>
        <p:blipFill rotWithShape="1">
          <a:blip r:embed="rId6"/>
          <a:srcRect r="23834"/>
          <a:stretch/>
        </p:blipFill>
        <p:spPr>
          <a:xfrm>
            <a:off x="93451" y="3771463"/>
            <a:ext cx="3528524" cy="3086537"/>
          </a:xfrm>
          <a:prstGeom prst="rect">
            <a:avLst/>
          </a:prstGeom>
        </p:spPr>
      </p:pic>
      <p:pic>
        <p:nvPicPr>
          <p:cNvPr id="7" name="図 6">
            <a:extLst>
              <a:ext uri="{FF2B5EF4-FFF2-40B4-BE49-F238E27FC236}">
                <a16:creationId xmlns:a16="http://schemas.microsoft.com/office/drawing/2014/main" id="{A06822B9-DD0E-E648-9A85-026713A98959}"/>
              </a:ext>
            </a:extLst>
          </p:cNvPr>
          <p:cNvPicPr>
            <a:picLocks noChangeAspect="1"/>
          </p:cNvPicPr>
          <p:nvPr/>
        </p:nvPicPr>
        <p:blipFill rotWithShape="1">
          <a:blip r:embed="rId7"/>
          <a:srcRect l="26546"/>
          <a:stretch/>
        </p:blipFill>
        <p:spPr>
          <a:xfrm>
            <a:off x="4692871" y="16463"/>
            <a:ext cx="3014218" cy="2727157"/>
          </a:xfrm>
          <a:prstGeom prst="rect">
            <a:avLst/>
          </a:prstGeom>
        </p:spPr>
      </p:pic>
      <p:pic>
        <p:nvPicPr>
          <p:cNvPr id="11" name="図 10">
            <a:extLst>
              <a:ext uri="{FF2B5EF4-FFF2-40B4-BE49-F238E27FC236}">
                <a16:creationId xmlns:a16="http://schemas.microsoft.com/office/drawing/2014/main" id="{BADE7ACB-1CE6-3145-A143-2CF04EBC0D2F}"/>
              </a:ext>
            </a:extLst>
          </p:cNvPr>
          <p:cNvPicPr>
            <a:picLocks noChangeAspect="1"/>
          </p:cNvPicPr>
          <p:nvPr/>
        </p:nvPicPr>
        <p:blipFill rotWithShape="1">
          <a:blip r:embed="rId8"/>
          <a:srcRect l="39274" t="-1119" r="-165" b="1119"/>
          <a:stretch/>
        </p:blipFill>
        <p:spPr>
          <a:xfrm>
            <a:off x="9028370" y="3762717"/>
            <a:ext cx="2749471" cy="3010267"/>
          </a:xfrm>
          <a:prstGeom prst="rect">
            <a:avLst/>
          </a:prstGeom>
        </p:spPr>
      </p:pic>
    </p:spTree>
    <p:extLst>
      <p:ext uri="{BB962C8B-B14F-4D97-AF65-F5344CB8AC3E}">
        <p14:creationId xmlns:p14="http://schemas.microsoft.com/office/powerpoint/2010/main" val="58186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99A755-BDBB-5643-BCB9-E67C69504808}"/>
              </a:ext>
            </a:extLst>
          </p:cNvPr>
          <p:cNvSpPr txBox="1"/>
          <p:nvPr/>
        </p:nvSpPr>
        <p:spPr>
          <a:xfrm>
            <a:off x="1035961" y="380011"/>
            <a:ext cx="10120078" cy="3539430"/>
          </a:xfrm>
          <a:prstGeom prst="rect">
            <a:avLst/>
          </a:prstGeom>
          <a:noFill/>
        </p:spPr>
        <p:txBody>
          <a:bodyPr wrap="none" rtlCol="0">
            <a:spAutoFit/>
          </a:bodyPr>
          <a:lstStyle/>
          <a:p>
            <a:r>
              <a:rPr kumimoji="1" lang="ja-JP" altLang="en-US" sz="3200">
                <a:latin typeface="Meiryo" panose="020B0604030504040204" pitchFamily="34" charset="-128"/>
                <a:ea typeface="Meiryo" panose="020B0604030504040204" pitchFamily="34" charset="-128"/>
              </a:rPr>
              <a:t>こんな人は「いるかどうか」ではなくて</a:t>
            </a:r>
            <a:endParaRPr kumimoji="1" lang="en-US" altLang="ja-JP" sz="3200" dirty="0">
              <a:latin typeface="Meiryo" panose="020B0604030504040204" pitchFamily="34" charset="-128"/>
              <a:ea typeface="Meiryo" panose="020B0604030504040204" pitchFamily="34" charset="-128"/>
            </a:endParaRPr>
          </a:p>
          <a:p>
            <a:r>
              <a:rPr kumimoji="1" lang="ja-JP" altLang="en-US" sz="3200">
                <a:latin typeface="Meiryo" panose="020B0604030504040204" pitchFamily="34" charset="-128"/>
                <a:ea typeface="Meiryo" panose="020B0604030504040204" pitchFamily="34" charset="-128"/>
              </a:rPr>
              <a:t>「ほとんど全員」ですよね。</a:t>
            </a:r>
            <a:endParaRPr kumimoji="1" lang="en-US" altLang="ja-JP" sz="3200" dirty="0">
              <a:latin typeface="Meiryo" panose="020B0604030504040204" pitchFamily="34" charset="-128"/>
              <a:ea typeface="Meiryo" panose="020B0604030504040204" pitchFamily="34" charset="-128"/>
            </a:endParaRPr>
          </a:p>
          <a:p>
            <a:r>
              <a:rPr lang="ja-JP" altLang="en-US" sz="3200">
                <a:latin typeface="Meiryo" panose="020B0604030504040204" pitchFamily="34" charset="-128"/>
                <a:ea typeface="Meiryo" panose="020B0604030504040204" pitchFamily="34" charset="-128"/>
              </a:rPr>
              <a:t>探すの簡単というか、探せない方が難しいです。</a:t>
            </a:r>
            <a:endParaRPr kumimoji="1" lang="en-US" altLang="ja-JP" sz="3200" dirty="0">
              <a:latin typeface="Meiryo" panose="020B0604030504040204" pitchFamily="34" charset="-128"/>
              <a:ea typeface="Meiryo" panose="020B0604030504040204" pitchFamily="34" charset="-128"/>
            </a:endParaRPr>
          </a:p>
          <a:p>
            <a:endParaRPr lang="en-US" altLang="ja-JP" sz="2000" dirty="0">
              <a:latin typeface="Meiryo" panose="020B0604030504040204" pitchFamily="34" charset="-128"/>
              <a:ea typeface="Meiryo" panose="020B0604030504040204" pitchFamily="34" charset="-128"/>
            </a:endParaRPr>
          </a:p>
          <a:p>
            <a:endParaRPr kumimoji="1" lang="en-US" altLang="ja-JP" sz="2000" dirty="0">
              <a:latin typeface="Meiryo" panose="020B0604030504040204" pitchFamily="34" charset="-128"/>
              <a:ea typeface="Meiryo" panose="020B0604030504040204" pitchFamily="34" charset="-128"/>
            </a:endParaRPr>
          </a:p>
          <a:p>
            <a:endParaRPr lang="en-US" altLang="ja-JP" sz="2000" dirty="0">
              <a:latin typeface="Meiryo" panose="020B0604030504040204" pitchFamily="34" charset="-128"/>
              <a:ea typeface="Meiryo" panose="020B0604030504040204" pitchFamily="34" charset="-128"/>
            </a:endParaRPr>
          </a:p>
          <a:p>
            <a:r>
              <a:rPr kumimoji="1" lang="ja-JP" altLang="en-US" sz="2000">
                <a:latin typeface="Meiryo" panose="020B0604030504040204" pitchFamily="34" charset="-128"/>
                <a:ea typeface="Meiryo" panose="020B0604030504040204" pitchFamily="34" charset="-128"/>
              </a:rPr>
              <a:t>・家が古くなってきたけどリフォームにはお金がかかるから我慢・・</a:t>
            </a:r>
            <a:endParaRPr kumimoji="1" lang="en-US" altLang="ja-JP" sz="2000" dirty="0">
              <a:latin typeface="Meiryo" panose="020B0604030504040204" pitchFamily="34" charset="-128"/>
              <a:ea typeface="Meiryo" panose="020B0604030504040204" pitchFamily="34" charset="-128"/>
            </a:endParaRPr>
          </a:p>
          <a:p>
            <a:r>
              <a:rPr lang="ja-JP" altLang="en-US" sz="2000">
                <a:latin typeface="Meiryo" panose="020B0604030504040204" pitchFamily="34" charset="-128"/>
                <a:ea typeface="Meiryo" panose="020B0604030504040204" pitchFamily="34" charset="-128"/>
              </a:rPr>
              <a:t>・壁にひび割れがあるけど、まだ大丈夫だよね。。我慢我慢。</a:t>
            </a:r>
            <a:endParaRPr lang="en-US" altLang="ja-JP" sz="2000" dirty="0">
              <a:latin typeface="Meiryo" panose="020B0604030504040204" pitchFamily="34" charset="-128"/>
              <a:ea typeface="Meiryo" panose="020B0604030504040204" pitchFamily="34" charset="-128"/>
            </a:endParaRPr>
          </a:p>
          <a:p>
            <a:r>
              <a:rPr lang="ja-JP" altLang="en-US" sz="2000">
                <a:latin typeface="Meiryo" panose="020B0604030504040204" pitchFamily="34" charset="-128"/>
                <a:ea typeface="Meiryo" panose="020B0604030504040204" pitchFamily="34" charset="-128"/>
              </a:rPr>
              <a:t>・風でフェンスが変形しちゃった・・ でも他のことにお金使いたいから修繕は我慢</a:t>
            </a:r>
            <a:r>
              <a:rPr lang="ja-JP" altLang="en-US" sz="2800">
                <a:latin typeface="Meiryo" panose="020B0604030504040204" pitchFamily="34" charset="-128"/>
                <a:ea typeface="Meiryo" panose="020B0604030504040204" pitchFamily="34" charset="-128"/>
              </a:rPr>
              <a:t>。</a:t>
            </a:r>
            <a:endParaRPr lang="en-US" altLang="ja-JP" sz="2800" dirty="0">
              <a:latin typeface="Meiryo" panose="020B0604030504040204" pitchFamily="34" charset="-128"/>
              <a:ea typeface="Meiryo" panose="020B0604030504040204" pitchFamily="34" charset="-128"/>
            </a:endParaRPr>
          </a:p>
        </p:txBody>
      </p:sp>
      <p:pic>
        <p:nvPicPr>
          <p:cNvPr id="4" name="図 3">
            <a:extLst>
              <a:ext uri="{FF2B5EF4-FFF2-40B4-BE49-F238E27FC236}">
                <a16:creationId xmlns:a16="http://schemas.microsoft.com/office/drawing/2014/main" id="{461E442C-8827-3A44-B1B3-C8F7237D971A}"/>
              </a:ext>
            </a:extLst>
          </p:cNvPr>
          <p:cNvPicPr>
            <a:picLocks noChangeAspect="1"/>
          </p:cNvPicPr>
          <p:nvPr/>
        </p:nvPicPr>
        <p:blipFill rotWithShape="1">
          <a:blip r:embed="rId2"/>
          <a:srcRect b="52554"/>
          <a:stretch/>
        </p:blipFill>
        <p:spPr>
          <a:xfrm>
            <a:off x="4987636" y="4127093"/>
            <a:ext cx="7204364" cy="2666176"/>
          </a:xfrm>
          <a:prstGeom prst="rect">
            <a:avLst/>
          </a:prstGeom>
        </p:spPr>
      </p:pic>
    </p:spTree>
    <p:extLst>
      <p:ext uri="{BB962C8B-B14F-4D97-AF65-F5344CB8AC3E}">
        <p14:creationId xmlns:p14="http://schemas.microsoft.com/office/powerpoint/2010/main" val="358535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2F988A0-65F8-1A4E-A99A-0D5DA3E8BCED}"/>
              </a:ext>
            </a:extLst>
          </p:cNvPr>
          <p:cNvPicPr>
            <a:picLocks noChangeAspect="1"/>
          </p:cNvPicPr>
          <p:nvPr/>
        </p:nvPicPr>
        <p:blipFill>
          <a:blip r:embed="rId2"/>
          <a:stretch>
            <a:fillRect/>
          </a:stretch>
        </p:blipFill>
        <p:spPr>
          <a:xfrm>
            <a:off x="5233182" y="0"/>
            <a:ext cx="6547017" cy="6858000"/>
          </a:xfrm>
          <a:prstGeom prst="rect">
            <a:avLst/>
          </a:prstGeom>
        </p:spPr>
      </p:pic>
      <p:sp>
        <p:nvSpPr>
          <p:cNvPr id="5" name="テキスト ボックス 4">
            <a:extLst>
              <a:ext uri="{FF2B5EF4-FFF2-40B4-BE49-F238E27FC236}">
                <a16:creationId xmlns:a16="http://schemas.microsoft.com/office/drawing/2014/main" id="{43081751-1FC7-3242-9354-2FFD57793053}"/>
              </a:ext>
            </a:extLst>
          </p:cNvPr>
          <p:cNvSpPr txBox="1"/>
          <p:nvPr/>
        </p:nvSpPr>
        <p:spPr>
          <a:xfrm>
            <a:off x="393570" y="215536"/>
            <a:ext cx="7834196" cy="1323439"/>
          </a:xfrm>
          <a:prstGeom prst="rect">
            <a:avLst/>
          </a:prstGeom>
          <a:noFill/>
        </p:spPr>
        <p:txBody>
          <a:bodyPr wrap="none" rtlCol="0">
            <a:spAutoFit/>
          </a:bodyPr>
          <a:lstStyle/>
          <a:p>
            <a:pPr algn="ctr"/>
            <a:r>
              <a:rPr lang="ja-JP" altLang="en-US" sz="4000" b="1">
                <a:solidFill>
                  <a:srgbClr val="00B050"/>
                </a:solidFill>
                <a:highlight>
                  <a:srgbClr val="FFFF00"/>
                </a:highlight>
              </a:rPr>
              <a:t>自分に関わるを喜ばせよう</a:t>
            </a:r>
            <a:endParaRPr kumimoji="1" lang="en-US" altLang="ja-JP" sz="4000" b="1" dirty="0">
              <a:solidFill>
                <a:srgbClr val="00B050"/>
              </a:solidFill>
              <a:highlight>
                <a:srgbClr val="FFFF00"/>
              </a:highlight>
            </a:endParaRPr>
          </a:p>
          <a:p>
            <a:pPr algn="ctr"/>
            <a:r>
              <a:rPr lang="ja-JP" altLang="en-US" sz="4000" b="1">
                <a:solidFill>
                  <a:srgbClr val="00B050"/>
                </a:solidFill>
                <a:highlight>
                  <a:srgbClr val="FFFF00"/>
                </a:highlight>
              </a:rPr>
              <a:t>この先会う人も喜ばせてあげよう</a:t>
            </a:r>
            <a:endParaRPr lang="en-US" altLang="ja-JP" sz="4000" b="1" dirty="0">
              <a:solidFill>
                <a:srgbClr val="00B050"/>
              </a:solidFill>
              <a:highlight>
                <a:srgbClr val="FFFF00"/>
              </a:highlight>
            </a:endParaRPr>
          </a:p>
        </p:txBody>
      </p:sp>
      <p:pic>
        <p:nvPicPr>
          <p:cNvPr id="6" name="図 5">
            <a:extLst>
              <a:ext uri="{FF2B5EF4-FFF2-40B4-BE49-F238E27FC236}">
                <a16:creationId xmlns:a16="http://schemas.microsoft.com/office/drawing/2014/main" id="{B82B7573-8DEA-0A48-BF55-8CE8DFBB149E}"/>
              </a:ext>
            </a:extLst>
          </p:cNvPr>
          <p:cNvPicPr>
            <a:picLocks noChangeAspect="1"/>
          </p:cNvPicPr>
          <p:nvPr/>
        </p:nvPicPr>
        <p:blipFill rotWithShape="1">
          <a:blip r:embed="rId3"/>
          <a:srcRect l="26546"/>
          <a:stretch/>
        </p:blipFill>
        <p:spPr>
          <a:xfrm flipH="1">
            <a:off x="269297" y="2789322"/>
            <a:ext cx="4028606" cy="3753981"/>
          </a:xfrm>
          <a:prstGeom prst="rect">
            <a:avLst/>
          </a:prstGeom>
        </p:spPr>
      </p:pic>
    </p:spTree>
    <p:extLst>
      <p:ext uri="{BB962C8B-B14F-4D97-AF65-F5344CB8AC3E}">
        <p14:creationId xmlns:p14="http://schemas.microsoft.com/office/powerpoint/2010/main" val="3551985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DDEB379-F2EA-E946-8155-52ED7FC337FC}"/>
              </a:ext>
            </a:extLst>
          </p:cNvPr>
          <p:cNvPicPr>
            <a:picLocks noChangeAspect="1"/>
          </p:cNvPicPr>
          <p:nvPr/>
        </p:nvPicPr>
        <p:blipFill>
          <a:blip r:embed="rId2"/>
          <a:stretch>
            <a:fillRect/>
          </a:stretch>
        </p:blipFill>
        <p:spPr>
          <a:xfrm>
            <a:off x="1857963" y="0"/>
            <a:ext cx="8476074" cy="6858000"/>
          </a:xfrm>
          <a:prstGeom prst="rect">
            <a:avLst/>
          </a:prstGeom>
        </p:spPr>
      </p:pic>
    </p:spTree>
    <p:extLst>
      <p:ext uri="{BB962C8B-B14F-4D97-AF65-F5344CB8AC3E}">
        <p14:creationId xmlns:p14="http://schemas.microsoft.com/office/powerpoint/2010/main" val="322540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F46D96C-5273-3447-8664-0F4BE988DC17}"/>
              </a:ext>
            </a:extLst>
          </p:cNvPr>
          <p:cNvPicPr>
            <a:picLocks noChangeAspect="1"/>
          </p:cNvPicPr>
          <p:nvPr/>
        </p:nvPicPr>
        <p:blipFill rotWithShape="1">
          <a:blip r:embed="rId2"/>
          <a:srcRect b="4242"/>
          <a:stretch/>
        </p:blipFill>
        <p:spPr>
          <a:xfrm>
            <a:off x="0" y="0"/>
            <a:ext cx="5371376" cy="6858000"/>
          </a:xfrm>
          <a:prstGeom prst="rect">
            <a:avLst/>
          </a:prstGeom>
        </p:spPr>
      </p:pic>
      <p:sp>
        <p:nvSpPr>
          <p:cNvPr id="4" name="テキスト ボックス 3">
            <a:extLst>
              <a:ext uri="{FF2B5EF4-FFF2-40B4-BE49-F238E27FC236}">
                <a16:creationId xmlns:a16="http://schemas.microsoft.com/office/drawing/2014/main" id="{0392D0D0-FC85-4C41-BDFD-86D1498C3E0C}"/>
              </a:ext>
            </a:extLst>
          </p:cNvPr>
          <p:cNvSpPr txBox="1"/>
          <p:nvPr/>
        </p:nvSpPr>
        <p:spPr>
          <a:xfrm>
            <a:off x="4975762" y="471675"/>
            <a:ext cx="7097486" cy="1938992"/>
          </a:xfrm>
          <a:prstGeom prst="rect">
            <a:avLst/>
          </a:prstGeom>
          <a:noFill/>
        </p:spPr>
        <p:txBody>
          <a:bodyPr wrap="square" rtlCol="0">
            <a:spAutoFit/>
          </a:bodyPr>
          <a:lstStyle/>
          <a:p>
            <a:r>
              <a:rPr kumimoji="1" lang="ja-JP" altLang="en-US" sz="4000"/>
              <a:t>家をタダで綺麗にしてあげて、</a:t>
            </a:r>
            <a:endParaRPr kumimoji="1" lang="en-US" altLang="ja-JP" sz="4000" dirty="0"/>
          </a:p>
          <a:p>
            <a:r>
              <a:rPr lang="ja-JP" altLang="en-US" sz="4000"/>
              <a:t>喜んでもらって、</a:t>
            </a:r>
            <a:endParaRPr kumimoji="1" lang="en-US" altLang="ja-JP" sz="4000" dirty="0"/>
          </a:p>
          <a:p>
            <a:r>
              <a:rPr lang="ja-JP" altLang="en-US" sz="4000"/>
              <a:t>報酬をゲットしよう。</a:t>
            </a:r>
            <a:endParaRPr kumimoji="1" lang="ja-JP" altLang="en-US" sz="4000"/>
          </a:p>
        </p:txBody>
      </p:sp>
      <p:pic>
        <p:nvPicPr>
          <p:cNvPr id="7" name="図 6">
            <a:extLst>
              <a:ext uri="{FF2B5EF4-FFF2-40B4-BE49-F238E27FC236}">
                <a16:creationId xmlns:a16="http://schemas.microsoft.com/office/drawing/2014/main" id="{96473A0A-A7FA-D141-AD4A-C287B16B5DFE}"/>
              </a:ext>
            </a:extLst>
          </p:cNvPr>
          <p:cNvPicPr>
            <a:picLocks noChangeAspect="1"/>
          </p:cNvPicPr>
          <p:nvPr/>
        </p:nvPicPr>
        <p:blipFill rotWithShape="1">
          <a:blip r:embed="rId3"/>
          <a:srcRect l="26546"/>
          <a:stretch/>
        </p:blipFill>
        <p:spPr>
          <a:xfrm>
            <a:off x="7315201" y="2445644"/>
            <a:ext cx="4876800" cy="4412356"/>
          </a:xfrm>
          <a:prstGeom prst="rect">
            <a:avLst/>
          </a:prstGeom>
        </p:spPr>
      </p:pic>
    </p:spTree>
    <p:extLst>
      <p:ext uri="{BB962C8B-B14F-4D97-AF65-F5344CB8AC3E}">
        <p14:creationId xmlns:p14="http://schemas.microsoft.com/office/powerpoint/2010/main" val="3304089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9839285-5007-214A-9D03-3907C4C04AE1}"/>
              </a:ext>
            </a:extLst>
          </p:cNvPr>
          <p:cNvPicPr>
            <a:picLocks noChangeAspect="1"/>
          </p:cNvPicPr>
          <p:nvPr/>
        </p:nvPicPr>
        <p:blipFill>
          <a:blip r:embed="rId2"/>
          <a:stretch>
            <a:fillRect/>
          </a:stretch>
        </p:blipFill>
        <p:spPr>
          <a:xfrm>
            <a:off x="130630" y="1045028"/>
            <a:ext cx="6293926" cy="3776354"/>
          </a:xfrm>
          <a:prstGeom prst="rect">
            <a:avLst/>
          </a:prstGeom>
        </p:spPr>
      </p:pic>
      <p:pic>
        <p:nvPicPr>
          <p:cNvPr id="9" name="図 8">
            <a:extLst>
              <a:ext uri="{FF2B5EF4-FFF2-40B4-BE49-F238E27FC236}">
                <a16:creationId xmlns:a16="http://schemas.microsoft.com/office/drawing/2014/main" id="{34E8DFD9-9874-9644-969A-E8FFD19A4D95}"/>
              </a:ext>
            </a:extLst>
          </p:cNvPr>
          <p:cNvPicPr>
            <a:picLocks noChangeAspect="1"/>
          </p:cNvPicPr>
          <p:nvPr/>
        </p:nvPicPr>
        <p:blipFill>
          <a:blip r:embed="rId3"/>
          <a:stretch>
            <a:fillRect/>
          </a:stretch>
        </p:blipFill>
        <p:spPr>
          <a:xfrm>
            <a:off x="6998525" y="3568537"/>
            <a:ext cx="4195947" cy="3146960"/>
          </a:xfrm>
          <a:prstGeom prst="rect">
            <a:avLst/>
          </a:prstGeom>
        </p:spPr>
      </p:pic>
      <p:pic>
        <p:nvPicPr>
          <p:cNvPr id="11" name="図 10">
            <a:extLst>
              <a:ext uri="{FF2B5EF4-FFF2-40B4-BE49-F238E27FC236}">
                <a16:creationId xmlns:a16="http://schemas.microsoft.com/office/drawing/2014/main" id="{2900E7E3-3AC5-CF44-BE30-07DB5A12B947}"/>
              </a:ext>
            </a:extLst>
          </p:cNvPr>
          <p:cNvPicPr>
            <a:picLocks noChangeAspect="1"/>
          </p:cNvPicPr>
          <p:nvPr/>
        </p:nvPicPr>
        <p:blipFill>
          <a:blip r:embed="rId4"/>
          <a:stretch>
            <a:fillRect/>
          </a:stretch>
        </p:blipFill>
        <p:spPr>
          <a:xfrm>
            <a:off x="6998525" y="0"/>
            <a:ext cx="4571999" cy="3429000"/>
          </a:xfrm>
          <a:prstGeom prst="rect">
            <a:avLst/>
          </a:prstGeom>
        </p:spPr>
      </p:pic>
    </p:spTree>
    <p:extLst>
      <p:ext uri="{BB962C8B-B14F-4D97-AF65-F5344CB8AC3E}">
        <p14:creationId xmlns:p14="http://schemas.microsoft.com/office/powerpoint/2010/main" val="3338130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750D670-ABC8-3943-8C85-EC271A21E62E}"/>
              </a:ext>
            </a:extLst>
          </p:cNvPr>
          <p:cNvPicPr>
            <a:picLocks noChangeAspect="1"/>
          </p:cNvPicPr>
          <p:nvPr/>
        </p:nvPicPr>
        <p:blipFill>
          <a:blip r:embed="rId2"/>
          <a:stretch>
            <a:fillRect/>
          </a:stretch>
        </p:blipFill>
        <p:spPr>
          <a:xfrm>
            <a:off x="0" y="0"/>
            <a:ext cx="4643252" cy="3482439"/>
          </a:xfrm>
          <a:prstGeom prst="rect">
            <a:avLst/>
          </a:prstGeom>
        </p:spPr>
      </p:pic>
      <p:pic>
        <p:nvPicPr>
          <p:cNvPr id="7" name="図 6">
            <a:extLst>
              <a:ext uri="{FF2B5EF4-FFF2-40B4-BE49-F238E27FC236}">
                <a16:creationId xmlns:a16="http://schemas.microsoft.com/office/drawing/2014/main" id="{1BC05C50-6993-054C-B9F8-A8083E0D34F4}"/>
              </a:ext>
            </a:extLst>
          </p:cNvPr>
          <p:cNvPicPr>
            <a:picLocks noChangeAspect="1"/>
          </p:cNvPicPr>
          <p:nvPr/>
        </p:nvPicPr>
        <p:blipFill>
          <a:blip r:embed="rId3"/>
          <a:stretch>
            <a:fillRect/>
          </a:stretch>
        </p:blipFill>
        <p:spPr>
          <a:xfrm>
            <a:off x="2157355" y="3307279"/>
            <a:ext cx="10034646" cy="3550721"/>
          </a:xfrm>
          <a:prstGeom prst="rect">
            <a:avLst/>
          </a:prstGeom>
        </p:spPr>
      </p:pic>
    </p:spTree>
    <p:extLst>
      <p:ext uri="{BB962C8B-B14F-4D97-AF65-F5344CB8AC3E}">
        <p14:creationId xmlns:p14="http://schemas.microsoft.com/office/powerpoint/2010/main" val="983993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67CAAC4-FF2D-FB4F-BAAC-EEADA7CE6338}"/>
              </a:ext>
            </a:extLst>
          </p:cNvPr>
          <p:cNvPicPr>
            <a:picLocks noChangeAspect="1"/>
          </p:cNvPicPr>
          <p:nvPr/>
        </p:nvPicPr>
        <p:blipFill>
          <a:blip r:embed="rId2"/>
          <a:stretch>
            <a:fillRect/>
          </a:stretch>
        </p:blipFill>
        <p:spPr>
          <a:xfrm>
            <a:off x="5895109" y="2329983"/>
            <a:ext cx="6403769" cy="4269179"/>
          </a:xfrm>
          <a:prstGeom prst="rect">
            <a:avLst/>
          </a:prstGeom>
        </p:spPr>
      </p:pic>
      <p:pic>
        <p:nvPicPr>
          <p:cNvPr id="7" name="図 6">
            <a:extLst>
              <a:ext uri="{FF2B5EF4-FFF2-40B4-BE49-F238E27FC236}">
                <a16:creationId xmlns:a16="http://schemas.microsoft.com/office/drawing/2014/main" id="{79072773-49DF-C041-9DB8-3CAE7A4025BC}"/>
              </a:ext>
            </a:extLst>
          </p:cNvPr>
          <p:cNvPicPr>
            <a:picLocks noChangeAspect="1"/>
          </p:cNvPicPr>
          <p:nvPr/>
        </p:nvPicPr>
        <p:blipFill>
          <a:blip r:embed="rId3"/>
          <a:stretch>
            <a:fillRect/>
          </a:stretch>
        </p:blipFill>
        <p:spPr>
          <a:xfrm>
            <a:off x="285006" y="0"/>
            <a:ext cx="4904510" cy="2659489"/>
          </a:xfrm>
          <a:prstGeom prst="rect">
            <a:avLst/>
          </a:prstGeom>
        </p:spPr>
      </p:pic>
    </p:spTree>
    <p:extLst>
      <p:ext uri="{BB962C8B-B14F-4D97-AF65-F5344CB8AC3E}">
        <p14:creationId xmlns:p14="http://schemas.microsoft.com/office/powerpoint/2010/main" val="206326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48C6A3B-59AC-8B48-8FE3-48C11FE61F6A}"/>
              </a:ext>
            </a:extLst>
          </p:cNvPr>
          <p:cNvPicPr>
            <a:picLocks noChangeAspect="1"/>
          </p:cNvPicPr>
          <p:nvPr/>
        </p:nvPicPr>
        <p:blipFill>
          <a:blip r:embed="rId2"/>
          <a:stretch>
            <a:fillRect/>
          </a:stretch>
        </p:blipFill>
        <p:spPr>
          <a:xfrm>
            <a:off x="1857963" y="0"/>
            <a:ext cx="8476074" cy="6858000"/>
          </a:xfrm>
          <a:prstGeom prst="rect">
            <a:avLst/>
          </a:prstGeom>
        </p:spPr>
      </p:pic>
    </p:spTree>
    <p:extLst>
      <p:ext uri="{BB962C8B-B14F-4D97-AF65-F5344CB8AC3E}">
        <p14:creationId xmlns:p14="http://schemas.microsoft.com/office/powerpoint/2010/main" val="83255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F930403-2572-F747-B9A3-794D40D7DC48}"/>
              </a:ext>
            </a:extLst>
          </p:cNvPr>
          <p:cNvSpPr txBox="1"/>
          <p:nvPr/>
        </p:nvSpPr>
        <p:spPr>
          <a:xfrm>
            <a:off x="3574473" y="1555668"/>
            <a:ext cx="4556055" cy="2031325"/>
          </a:xfrm>
          <a:prstGeom prst="rect">
            <a:avLst/>
          </a:prstGeom>
          <a:noFill/>
        </p:spPr>
        <p:txBody>
          <a:bodyPr wrap="none" rtlCol="0">
            <a:spAutoFit/>
          </a:bodyPr>
          <a:lstStyle/>
          <a:p>
            <a:r>
              <a:rPr kumimoji="1" lang="ja-JP" altLang="en-US"/>
              <a:t>女性に向いてる。</a:t>
            </a:r>
            <a:endParaRPr kumimoji="1" lang="en-US" altLang="ja-JP" dirty="0"/>
          </a:p>
          <a:p>
            <a:endParaRPr lang="en-US" altLang="ja-JP" dirty="0"/>
          </a:p>
          <a:p>
            <a:r>
              <a:rPr kumimoji="1" lang="ja-JP" altLang="en-US"/>
              <a:t>女性は会話の機会が多い。</a:t>
            </a:r>
            <a:endParaRPr kumimoji="1" lang="en-US" altLang="ja-JP" dirty="0"/>
          </a:p>
          <a:p>
            <a:endParaRPr lang="en-US" altLang="ja-JP" dirty="0"/>
          </a:p>
          <a:p>
            <a:r>
              <a:rPr kumimoji="1" lang="ja-JP" altLang="en-US"/>
              <a:t>お茶、ランチ、ママ友、</a:t>
            </a:r>
            <a:r>
              <a:rPr kumimoji="1" lang="en-US" altLang="ja-JP" dirty="0"/>
              <a:t>PTA</a:t>
            </a:r>
            <a:r>
              <a:rPr kumimoji="1" lang="ja-JP" altLang="en-US"/>
              <a:t>、なんでも。</a:t>
            </a:r>
            <a:endParaRPr kumimoji="1" lang="en-US" altLang="ja-JP" dirty="0"/>
          </a:p>
          <a:p>
            <a:endParaRPr lang="en-US" altLang="ja-JP" dirty="0"/>
          </a:p>
          <a:p>
            <a:endParaRPr kumimoji="1" lang="en-US" altLang="ja-JP" dirty="0"/>
          </a:p>
        </p:txBody>
      </p:sp>
    </p:spTree>
    <p:extLst>
      <p:ext uri="{BB962C8B-B14F-4D97-AF65-F5344CB8AC3E}">
        <p14:creationId xmlns:p14="http://schemas.microsoft.com/office/powerpoint/2010/main" val="347311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B962658-9884-3B4C-B1BE-B1E3AC01BCA0}"/>
              </a:ext>
            </a:extLst>
          </p:cNvPr>
          <p:cNvSpPr txBox="1"/>
          <p:nvPr/>
        </p:nvSpPr>
        <p:spPr>
          <a:xfrm>
            <a:off x="1306285" y="843149"/>
            <a:ext cx="8956298" cy="3693319"/>
          </a:xfrm>
          <a:prstGeom prst="rect">
            <a:avLst/>
          </a:prstGeom>
          <a:noFill/>
        </p:spPr>
        <p:txBody>
          <a:bodyPr wrap="none" rtlCol="0">
            <a:spAutoFit/>
          </a:bodyPr>
          <a:lstStyle/>
          <a:p>
            <a:r>
              <a:rPr kumimoji="1" lang="ja-JP" altLang="en-US" b="1"/>
              <a:t>一番簡単なのは自分の家でやって自分の話をする。</a:t>
            </a:r>
            <a:endParaRPr kumimoji="1" lang="en-US" altLang="ja-JP" b="1" dirty="0"/>
          </a:p>
          <a:p>
            <a:r>
              <a:rPr lang="en-US" altLang="ja-JP" b="1" dirty="0"/>
              <a:t>(</a:t>
            </a:r>
            <a:r>
              <a:rPr lang="ja-JP" altLang="en-US" b="1"/>
              <a:t>代理店さん結構みんなリアルにこれをやってる</a:t>
            </a:r>
            <a:r>
              <a:rPr lang="en-US" altLang="ja-JP" b="1" dirty="0"/>
              <a:t>)</a:t>
            </a:r>
          </a:p>
          <a:p>
            <a:endParaRPr lang="en-US" altLang="ja-JP" b="1" dirty="0"/>
          </a:p>
          <a:p>
            <a:r>
              <a:rPr kumimoji="1" lang="en-US" altLang="ja-JP" b="1" dirty="0"/>
              <a:t>①</a:t>
            </a:r>
            <a:r>
              <a:rPr kumimoji="1" lang="ja-JP" altLang="en-US" b="1"/>
              <a:t>マイホーム</a:t>
            </a:r>
            <a:r>
              <a:rPr lang="ja-JP" altLang="en-US" b="1"/>
              <a:t>・実家（両親の持ち家）・祖父祖母の家・親戚の家などでやってみる。</a:t>
            </a:r>
            <a:endParaRPr lang="en-US" altLang="ja-JP" b="1" dirty="0"/>
          </a:p>
          <a:p>
            <a:r>
              <a:rPr lang="ja-JP" altLang="en-US" b="1"/>
              <a:t>→自分の物件であっても、無料リフォーム</a:t>
            </a:r>
            <a:r>
              <a:rPr lang="en-US" altLang="ja-JP" b="1" dirty="0"/>
              <a:t>&lt;</a:t>
            </a:r>
            <a:r>
              <a:rPr lang="ja-JP" altLang="en-US" b="1"/>
              <a:t>かつ</a:t>
            </a:r>
            <a:r>
              <a:rPr lang="en-US" altLang="ja-JP" b="1" dirty="0"/>
              <a:t>&gt;</a:t>
            </a:r>
            <a:r>
              <a:rPr lang="ja-JP" altLang="en-US" b="1"/>
              <a:t>報酬対象</a:t>
            </a:r>
            <a:endParaRPr lang="en-US" altLang="ja-JP" b="1" dirty="0"/>
          </a:p>
          <a:p>
            <a:endParaRPr lang="en-US" altLang="ja-JP" b="1" dirty="0"/>
          </a:p>
          <a:p>
            <a:r>
              <a:rPr lang="en-US" altLang="ja-JP" b="1" dirty="0"/>
              <a:t>②</a:t>
            </a:r>
            <a:r>
              <a:rPr lang="ja-JP" altLang="en-US" b="1"/>
              <a:t>流れを掴む。実際に自分の物件が綺麗になる。</a:t>
            </a:r>
            <a:endParaRPr lang="en-US" altLang="ja-JP" b="1" dirty="0"/>
          </a:p>
          <a:p>
            <a:endParaRPr lang="en-US" altLang="ja-JP" b="1" dirty="0"/>
          </a:p>
          <a:p>
            <a:r>
              <a:rPr lang="en-US" altLang="ja-JP" b="1" dirty="0"/>
              <a:t>③</a:t>
            </a:r>
            <a:r>
              <a:rPr lang="ja-JP" altLang="en-US" b="1"/>
              <a:t>友人と集まった際などに、自分の家が無料で綺麗になった話をさりげなく話題に。</a:t>
            </a:r>
            <a:endParaRPr lang="en-US" altLang="ja-JP" b="1" dirty="0"/>
          </a:p>
          <a:p>
            <a:r>
              <a:rPr lang="ja-JP" altLang="en-US" b="1"/>
              <a:t>あくまで</a:t>
            </a:r>
            <a:r>
              <a:rPr lang="en-US" altLang="ja-JP" b="1" dirty="0"/>
              <a:t>”</a:t>
            </a:r>
            <a:r>
              <a:rPr lang="ja-JP" altLang="en-US" b="1"/>
              <a:t>自分の話</a:t>
            </a:r>
            <a:r>
              <a:rPr lang="en-US" altLang="ja-JP" b="1" dirty="0"/>
              <a:t>”</a:t>
            </a:r>
            <a:r>
              <a:rPr lang="ja-JP" altLang="en-US" b="1"/>
              <a:t>でしかないので、セールスチックになりようがない。</a:t>
            </a:r>
            <a:endParaRPr lang="en-US" altLang="ja-JP" b="1" dirty="0"/>
          </a:p>
          <a:p>
            <a:endParaRPr lang="en-US" altLang="ja-JP" b="1" dirty="0"/>
          </a:p>
          <a:p>
            <a:r>
              <a:rPr lang="ja-JP" altLang="en-US" b="1"/>
              <a:t>④だいたい誰か食いついてくる。「えっ、そんなん出来るんだ」</a:t>
            </a:r>
            <a:endParaRPr lang="en-US" altLang="ja-JP" b="1" dirty="0"/>
          </a:p>
          <a:p>
            <a:r>
              <a:rPr lang="ja-JP" altLang="en-US" b="1"/>
              <a:t>→「業者さん繋ごうか？」</a:t>
            </a:r>
            <a:endParaRPr lang="en-US" altLang="ja-JP" b="1" dirty="0"/>
          </a:p>
        </p:txBody>
      </p:sp>
    </p:spTree>
    <p:extLst>
      <p:ext uri="{BB962C8B-B14F-4D97-AF65-F5344CB8AC3E}">
        <p14:creationId xmlns:p14="http://schemas.microsoft.com/office/powerpoint/2010/main" val="1827538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6D5456F-4704-DC4E-9CB8-FBD1451A24BD}"/>
              </a:ext>
            </a:extLst>
          </p:cNvPr>
          <p:cNvSpPr txBox="1"/>
          <p:nvPr/>
        </p:nvSpPr>
        <p:spPr>
          <a:xfrm>
            <a:off x="245283" y="213756"/>
            <a:ext cx="11264622" cy="3693319"/>
          </a:xfrm>
          <a:prstGeom prst="rect">
            <a:avLst/>
          </a:prstGeom>
          <a:noFill/>
        </p:spPr>
        <p:txBody>
          <a:bodyPr wrap="none" rtlCol="0">
            <a:spAutoFit/>
          </a:bodyPr>
          <a:lstStyle/>
          <a:p>
            <a:r>
              <a:rPr kumimoji="1" lang="ja-JP" altLang="en-US"/>
              <a:t>例えば</a:t>
            </a:r>
            <a:endParaRPr kumimoji="1" lang="en-US" altLang="ja-JP" dirty="0"/>
          </a:p>
          <a:p>
            <a:endParaRPr lang="en-US" altLang="ja-JP" dirty="0"/>
          </a:p>
          <a:p>
            <a:r>
              <a:rPr kumimoji="1" lang="ja-JP" altLang="en-US"/>
              <a:t>「久しぶりー元気だったー？コロナで全然会えなかったよねー」</a:t>
            </a:r>
            <a:endParaRPr lang="en-US" altLang="ja-JP" dirty="0"/>
          </a:p>
          <a:p>
            <a:r>
              <a:rPr kumimoji="1" lang="ja-JP" altLang="en-US"/>
              <a:t>「最近どうしてたのー？美香、なんか</a:t>
            </a:r>
            <a:r>
              <a:rPr lang="ja-JP" altLang="en-US"/>
              <a:t>最近</a:t>
            </a:r>
            <a:r>
              <a:rPr kumimoji="1" lang="ja-JP" altLang="en-US"/>
              <a:t>トピックあった？」</a:t>
            </a:r>
            <a:endParaRPr kumimoji="1" lang="en-US" altLang="ja-JP" dirty="0"/>
          </a:p>
          <a:p>
            <a:r>
              <a:rPr lang="ja-JP" altLang="en-US"/>
              <a:t>「えー私全然ないよー。ネットフリックス見てたとかー。紗栄は？」</a:t>
            </a:r>
            <a:endParaRPr lang="en-US" altLang="ja-JP" dirty="0"/>
          </a:p>
          <a:p>
            <a:r>
              <a:rPr kumimoji="1" lang="ja-JP" altLang="en-US"/>
              <a:t>「私は結構出歩いちゃってるー。もう気にしてられないしー。</a:t>
            </a:r>
            <a:r>
              <a:rPr lang="ja-JP" altLang="en-US"/>
              <a:t>旦那もウザいしねえ。</a:t>
            </a:r>
            <a:r>
              <a:rPr kumimoji="1" lang="ja-JP" altLang="en-US"/>
              <a:t>」</a:t>
            </a:r>
            <a:endParaRPr kumimoji="1" lang="en-US" altLang="ja-JP" dirty="0"/>
          </a:p>
          <a:p>
            <a:r>
              <a:rPr lang="ja-JP" altLang="en-US"/>
              <a:t>「あはは。紗栄らしいねー。春香は？」</a:t>
            </a:r>
            <a:endParaRPr lang="en-US" altLang="ja-JP" dirty="0"/>
          </a:p>
          <a:p>
            <a:r>
              <a:rPr kumimoji="1" lang="ja-JP" altLang="en-US"/>
              <a:t>「私もダラダラしてる（笑）。あ、そういえば最近家をリフォームしてたからその打ち合わせとかかなー」</a:t>
            </a:r>
            <a:endParaRPr kumimoji="1" lang="en-US" altLang="ja-JP" dirty="0"/>
          </a:p>
          <a:p>
            <a:r>
              <a:rPr kumimoji="1" lang="ja-JP" altLang="en-US"/>
              <a:t>「へー、</a:t>
            </a:r>
            <a:r>
              <a:rPr lang="ja-JP" altLang="en-US"/>
              <a:t>リフォームしたんだ、春香んち前行った時懐かしいなあ！」</a:t>
            </a:r>
            <a:endParaRPr lang="en-US" altLang="ja-JP" dirty="0"/>
          </a:p>
          <a:p>
            <a:r>
              <a:rPr kumimoji="1" lang="ja-JP" altLang="en-US"/>
              <a:t>「そうなのよ。実はタダでできたんだよね。だからやったのよぉ」</a:t>
            </a:r>
            <a:endParaRPr kumimoji="1" lang="en-US" altLang="ja-JP" dirty="0"/>
          </a:p>
          <a:p>
            <a:r>
              <a:rPr lang="ja-JP" altLang="en-US"/>
              <a:t>「え？タダで</a:t>
            </a:r>
            <a:r>
              <a:rPr lang="en-US" altLang="ja-JP" dirty="0"/>
              <a:t>!?</a:t>
            </a:r>
            <a:r>
              <a:rPr lang="ja-JP" altLang="en-US"/>
              <a:t>なんで？」</a:t>
            </a:r>
            <a:endParaRPr lang="en-US" altLang="ja-JP" dirty="0"/>
          </a:p>
          <a:p>
            <a:r>
              <a:rPr lang="ja-JP" altLang="en-US"/>
              <a:t>「多分できると思うよ。やってもらった業者さん繋げるから、聞いてみる？」</a:t>
            </a:r>
            <a:endParaRPr lang="en-US" altLang="ja-JP" dirty="0"/>
          </a:p>
          <a:p>
            <a:r>
              <a:rPr lang="ja-JP" altLang="en-US"/>
              <a:t>「うちもやりたあい」</a:t>
            </a:r>
            <a:endParaRPr lang="en-US" altLang="ja-JP" dirty="0"/>
          </a:p>
        </p:txBody>
      </p:sp>
      <p:pic>
        <p:nvPicPr>
          <p:cNvPr id="3" name="図 2">
            <a:extLst>
              <a:ext uri="{FF2B5EF4-FFF2-40B4-BE49-F238E27FC236}">
                <a16:creationId xmlns:a16="http://schemas.microsoft.com/office/drawing/2014/main" id="{C206E5C7-536A-1743-B68C-1BF386A7AE16}"/>
              </a:ext>
            </a:extLst>
          </p:cNvPr>
          <p:cNvPicPr>
            <a:picLocks noChangeAspect="1"/>
          </p:cNvPicPr>
          <p:nvPr/>
        </p:nvPicPr>
        <p:blipFill>
          <a:blip r:embed="rId2"/>
          <a:stretch>
            <a:fillRect/>
          </a:stretch>
        </p:blipFill>
        <p:spPr>
          <a:xfrm>
            <a:off x="6852062" y="3654039"/>
            <a:ext cx="5339938" cy="3203961"/>
          </a:xfrm>
          <a:prstGeom prst="rect">
            <a:avLst/>
          </a:prstGeom>
        </p:spPr>
      </p:pic>
    </p:spTree>
    <p:extLst>
      <p:ext uri="{BB962C8B-B14F-4D97-AF65-F5344CB8AC3E}">
        <p14:creationId xmlns:p14="http://schemas.microsoft.com/office/powerpoint/2010/main" val="3703245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597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74D39B-BE37-3245-9A42-CBF159EA54E7}"/>
              </a:ext>
            </a:extLst>
          </p:cNvPr>
          <p:cNvSpPr txBox="1"/>
          <p:nvPr/>
        </p:nvSpPr>
        <p:spPr>
          <a:xfrm>
            <a:off x="234881" y="474345"/>
            <a:ext cx="11957119" cy="5909310"/>
          </a:xfrm>
          <a:prstGeom prst="rect">
            <a:avLst/>
          </a:prstGeom>
          <a:noFill/>
        </p:spPr>
        <p:txBody>
          <a:bodyPr wrap="none" rtlCol="0">
            <a:spAutoFit/>
          </a:bodyPr>
          <a:lstStyle/>
          <a:p>
            <a:r>
              <a:rPr kumimoji="1" lang="ja-JP" altLang="en-US"/>
              <a:t>他との比較</a:t>
            </a:r>
            <a:endParaRPr kumimoji="1" lang="en-US" altLang="ja-JP" dirty="0"/>
          </a:p>
          <a:p>
            <a:endParaRPr lang="en-US" altLang="ja-JP" dirty="0"/>
          </a:p>
          <a:p>
            <a:r>
              <a:rPr lang="ja-JP" altLang="en-US">
                <a:highlight>
                  <a:srgbClr val="FFFF00"/>
                </a:highlight>
              </a:rPr>
              <a:t>株</a:t>
            </a:r>
            <a:endParaRPr lang="en-US" altLang="ja-JP" dirty="0">
              <a:highlight>
                <a:srgbClr val="FFFF00"/>
              </a:highlight>
            </a:endParaRPr>
          </a:p>
          <a:p>
            <a:r>
              <a:rPr lang="ja-JP" altLang="en-US"/>
              <a:t>失敗したら一瞬で資金が溶ける。証券会社などのプロも同じ土俵で戦う戦場で、勝つのは至難の技。</a:t>
            </a:r>
            <a:endParaRPr lang="en-US" altLang="ja-JP" dirty="0"/>
          </a:p>
          <a:p>
            <a:r>
              <a:rPr lang="ja-JP" altLang="en-US"/>
              <a:t>一度稼げても、稼ぎ続けることは</a:t>
            </a:r>
            <a:r>
              <a:rPr lang="en-US" altLang="ja-JP" dirty="0"/>
              <a:t>100%</a:t>
            </a:r>
            <a:r>
              <a:rPr lang="ja-JP" altLang="en-US"/>
              <a:t>無理。下がったり上がったりするものだから。</a:t>
            </a:r>
            <a:endParaRPr lang="en-US" altLang="ja-JP" dirty="0"/>
          </a:p>
          <a:p>
            <a:r>
              <a:rPr lang="ja-JP" altLang="en-US"/>
              <a:t>負けて大損しても耐えれる状況でない場合そもそも戦うべきですらない。</a:t>
            </a:r>
            <a:endParaRPr lang="en-US" altLang="ja-JP" dirty="0"/>
          </a:p>
          <a:p>
            <a:r>
              <a:rPr lang="ja-JP" altLang="en-US"/>
              <a:t>相当な知識と知見が必要。稼ぎたいならたくさんの「タネ銭」も必要。</a:t>
            </a:r>
            <a:endParaRPr lang="en-US" altLang="ja-JP" dirty="0"/>
          </a:p>
          <a:p>
            <a:endParaRPr lang="en-US" altLang="ja-JP" dirty="0"/>
          </a:p>
          <a:p>
            <a:endParaRPr lang="en-US" altLang="ja-JP" dirty="0"/>
          </a:p>
          <a:p>
            <a:r>
              <a:rPr kumimoji="1" lang="ja-JP" altLang="en-US">
                <a:highlight>
                  <a:srgbClr val="FFFF00"/>
                </a:highlight>
              </a:rPr>
              <a:t>不動産投資</a:t>
            </a:r>
            <a:endParaRPr kumimoji="1" lang="en-US" altLang="ja-JP" dirty="0">
              <a:highlight>
                <a:srgbClr val="FFFF00"/>
              </a:highlight>
            </a:endParaRPr>
          </a:p>
          <a:p>
            <a:r>
              <a:rPr lang="ja-JP" altLang="en-US"/>
              <a:t>そもそも属性が良くてお金がないと始められない。土俵にすら立てない人のほうが多い。</a:t>
            </a:r>
            <a:endParaRPr lang="en-US" altLang="ja-JP" dirty="0"/>
          </a:p>
          <a:p>
            <a:r>
              <a:rPr lang="ja-JP" altLang="en-US"/>
              <a:t>失敗した時は一番悲惨。他のビジネスは最悪貯金がなくなるだけで済むが、</a:t>
            </a:r>
            <a:endParaRPr lang="en-US" altLang="ja-JP" dirty="0"/>
          </a:p>
          <a:p>
            <a:r>
              <a:rPr lang="ja-JP" altLang="en-US"/>
              <a:t>不動産は、借金をするので、失敗したら一生借金漬け人生が待っている。</a:t>
            </a:r>
            <a:endParaRPr lang="en-US" altLang="ja-JP" dirty="0"/>
          </a:p>
          <a:p>
            <a:r>
              <a:rPr lang="ja-JP" altLang="en-US"/>
              <a:t>お給料から借金完済まで返し続ける必要がある、無理なら破産。</a:t>
            </a:r>
            <a:endParaRPr lang="en-US" altLang="ja-JP" dirty="0"/>
          </a:p>
          <a:p>
            <a:endParaRPr lang="en-US" altLang="ja-JP" dirty="0"/>
          </a:p>
          <a:p>
            <a:endParaRPr lang="en-US" altLang="ja-JP" dirty="0"/>
          </a:p>
          <a:p>
            <a:r>
              <a:rPr lang="ja-JP" altLang="en-US">
                <a:highlight>
                  <a:srgbClr val="FFFF00"/>
                </a:highlight>
              </a:rPr>
              <a:t>メルカリなどネット物販系</a:t>
            </a:r>
            <a:endParaRPr lang="en-US" altLang="ja-JP" dirty="0">
              <a:highlight>
                <a:srgbClr val="FFFF00"/>
              </a:highlight>
            </a:endParaRPr>
          </a:p>
          <a:p>
            <a:r>
              <a:rPr lang="ja-JP" altLang="en-US"/>
              <a:t>儲けられるかは、結局リサーチにかかってる。（それなのに何を仕入れたらいいのかわからない）</a:t>
            </a:r>
            <a:endParaRPr lang="en-US" altLang="ja-JP" dirty="0"/>
          </a:p>
          <a:p>
            <a:r>
              <a:rPr lang="ja-JP" altLang="en-US"/>
              <a:t>失敗したら在庫を抱えてフツーに赤字。仕入れにはお金かかる。</a:t>
            </a:r>
            <a:endParaRPr lang="en-US" altLang="ja-JP" dirty="0"/>
          </a:p>
          <a:p>
            <a:r>
              <a:rPr lang="ja-JP" altLang="en-US"/>
              <a:t>仕入れ物が資産にもならないから時間が経ったらゴミになるだけ。（不動産や株にお金を使うのとはワケが違う）</a:t>
            </a:r>
            <a:endParaRPr lang="en-US" altLang="ja-JP" dirty="0"/>
          </a:p>
          <a:p>
            <a:r>
              <a:rPr lang="ja-JP" altLang="en-US"/>
              <a:t>いつまで経っても労働収入型。しかも作業量が多すぎる。梱包、発送、メッセージ、仕入れ</a:t>
            </a:r>
            <a:endParaRPr lang="en-US" altLang="ja-JP" dirty="0"/>
          </a:p>
        </p:txBody>
      </p:sp>
    </p:spTree>
    <p:extLst>
      <p:ext uri="{BB962C8B-B14F-4D97-AF65-F5344CB8AC3E}">
        <p14:creationId xmlns:p14="http://schemas.microsoft.com/office/powerpoint/2010/main" val="1304612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5D45474-408A-744F-89D5-AE23D5F43DA9}"/>
              </a:ext>
            </a:extLst>
          </p:cNvPr>
          <p:cNvSpPr txBox="1"/>
          <p:nvPr/>
        </p:nvSpPr>
        <p:spPr>
          <a:xfrm>
            <a:off x="866899" y="570015"/>
            <a:ext cx="8956298" cy="5909310"/>
          </a:xfrm>
          <a:prstGeom prst="rect">
            <a:avLst/>
          </a:prstGeom>
          <a:noFill/>
        </p:spPr>
        <p:txBody>
          <a:bodyPr wrap="none" rtlCol="0">
            <a:spAutoFit/>
          </a:bodyPr>
          <a:lstStyle/>
          <a:p>
            <a:r>
              <a:rPr kumimoji="1" lang="ja-JP" altLang="en-US">
                <a:highlight>
                  <a:srgbClr val="FFFF00"/>
                </a:highlight>
              </a:rPr>
              <a:t>店舗開業（カフェ開業、ネイルサロン開業など）</a:t>
            </a:r>
            <a:endParaRPr kumimoji="1" lang="en-US" altLang="ja-JP" dirty="0">
              <a:highlight>
                <a:srgbClr val="FFFF00"/>
              </a:highlight>
            </a:endParaRPr>
          </a:p>
          <a:p>
            <a:r>
              <a:rPr lang="ja-JP" altLang="en-US"/>
              <a:t>大変すぎる</a:t>
            </a:r>
            <a:r>
              <a:rPr lang="en-US" altLang="ja-JP" dirty="0"/>
              <a:t> </a:t>
            </a:r>
            <a:r>
              <a:rPr lang="ja-JP" altLang="en-US"/>
              <a:t>笑。スタッフを雇ったり、材料を仕入れたり、</a:t>
            </a:r>
            <a:endParaRPr lang="en-US" altLang="ja-JP" dirty="0"/>
          </a:p>
          <a:p>
            <a:r>
              <a:rPr kumimoji="1" lang="ja-JP" altLang="en-US"/>
              <a:t>そもそも集客はどうやって？？？</a:t>
            </a:r>
            <a:endParaRPr kumimoji="1" lang="en-US" altLang="ja-JP" dirty="0"/>
          </a:p>
          <a:p>
            <a:r>
              <a:rPr lang="ja-JP" altLang="en-US"/>
              <a:t>ホットペッパーなどに載せるならたかーい広告料が必要</a:t>
            </a:r>
            <a:endParaRPr lang="en-US" altLang="ja-JP" dirty="0"/>
          </a:p>
          <a:p>
            <a:r>
              <a:rPr lang="ja-JP" altLang="en-US"/>
              <a:t>お客様対応も本当に大変</a:t>
            </a:r>
            <a:endParaRPr lang="en-US" altLang="ja-JP" dirty="0"/>
          </a:p>
          <a:p>
            <a:endParaRPr kumimoji="1" lang="en-US" altLang="ja-JP" dirty="0"/>
          </a:p>
          <a:p>
            <a:endParaRPr kumimoji="1" lang="en-US" altLang="ja-JP" dirty="0"/>
          </a:p>
          <a:p>
            <a:r>
              <a:rPr lang="ja-JP" altLang="en-US">
                <a:highlight>
                  <a:srgbClr val="FFFF00"/>
                </a:highlight>
              </a:rPr>
              <a:t>セールス関係</a:t>
            </a:r>
            <a:endParaRPr lang="en-US" altLang="ja-JP" dirty="0">
              <a:highlight>
                <a:srgbClr val="FFFF00"/>
              </a:highlight>
            </a:endParaRPr>
          </a:p>
          <a:p>
            <a:r>
              <a:rPr lang="ja-JP" altLang="en-US"/>
              <a:t>セールスが必要。</a:t>
            </a:r>
            <a:endParaRPr kumimoji="1" lang="en-US" altLang="ja-JP" dirty="0"/>
          </a:p>
          <a:p>
            <a:r>
              <a:rPr lang="ja-JP" altLang="en-US"/>
              <a:t>お客さんの集客だけでも大変なのに、さらに、お金を払ってもらわないといけない。</a:t>
            </a:r>
            <a:endParaRPr kumimoji="1" lang="en-US" altLang="ja-JP" dirty="0"/>
          </a:p>
          <a:p>
            <a:r>
              <a:rPr lang="ja-JP" altLang="en-US"/>
              <a:t>お金払って買ってくれそうなお客様を持ってますか？</a:t>
            </a:r>
            <a:endParaRPr lang="en-US" altLang="ja-JP" dirty="0"/>
          </a:p>
          <a:p>
            <a:endParaRPr lang="en-US" altLang="ja-JP" dirty="0"/>
          </a:p>
          <a:p>
            <a:endParaRPr lang="en-US" altLang="ja-JP" dirty="0"/>
          </a:p>
          <a:p>
            <a:r>
              <a:rPr lang="ja-JP" altLang="en-US">
                <a:highlight>
                  <a:srgbClr val="FFFF00"/>
                </a:highlight>
              </a:rPr>
              <a:t>資格？？？コンサルタントなど</a:t>
            </a:r>
            <a:endParaRPr lang="en-US" altLang="ja-JP" dirty="0"/>
          </a:p>
          <a:p>
            <a:r>
              <a:rPr lang="ja-JP" altLang="en-US"/>
              <a:t>資格とったからって別に稼げないです。</a:t>
            </a:r>
            <a:endParaRPr lang="en-US" altLang="ja-JP" dirty="0"/>
          </a:p>
          <a:p>
            <a:r>
              <a:rPr lang="ja-JP" altLang="en-US"/>
              <a:t>お金を払ってくれるお客さんを持ってないと。結局はそこです。</a:t>
            </a:r>
            <a:endParaRPr lang="en-US" altLang="ja-JP" dirty="0"/>
          </a:p>
          <a:p>
            <a:endParaRPr kumimoji="1" lang="en-US" altLang="ja-JP" dirty="0"/>
          </a:p>
          <a:p>
            <a:endParaRPr kumimoji="1" lang="en-US" altLang="ja-JP" dirty="0"/>
          </a:p>
          <a:p>
            <a:r>
              <a:rPr lang="ja-JP" altLang="en-US">
                <a:highlight>
                  <a:srgbClr val="FFFF00"/>
                </a:highlight>
              </a:rPr>
              <a:t>ポイ活など</a:t>
            </a:r>
            <a:endParaRPr lang="en-US" altLang="ja-JP" dirty="0">
              <a:highlight>
                <a:srgbClr val="FFFF00"/>
              </a:highlight>
            </a:endParaRPr>
          </a:p>
          <a:p>
            <a:r>
              <a:rPr lang="ja-JP" altLang="en-US"/>
              <a:t>マイナスがないのは素晴らしいメリット！！</a:t>
            </a:r>
            <a:endParaRPr lang="en-US" altLang="ja-JP" dirty="0"/>
          </a:p>
          <a:p>
            <a:r>
              <a:rPr lang="ja-JP" altLang="en-US"/>
              <a:t>ただし、稼げない。月に数千円とかしか稼げない。</a:t>
            </a:r>
            <a:endParaRPr lang="en-US" altLang="ja-JP" dirty="0"/>
          </a:p>
        </p:txBody>
      </p:sp>
    </p:spTree>
    <p:extLst>
      <p:ext uri="{BB962C8B-B14F-4D97-AF65-F5344CB8AC3E}">
        <p14:creationId xmlns:p14="http://schemas.microsoft.com/office/powerpoint/2010/main" val="3179098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CB685BE-F5BB-BA45-A60D-DC131258B170}"/>
              </a:ext>
            </a:extLst>
          </p:cNvPr>
          <p:cNvPicPr>
            <a:picLocks noChangeAspect="1"/>
          </p:cNvPicPr>
          <p:nvPr/>
        </p:nvPicPr>
        <p:blipFill>
          <a:blip r:embed="rId2"/>
          <a:stretch>
            <a:fillRect/>
          </a:stretch>
        </p:blipFill>
        <p:spPr>
          <a:xfrm>
            <a:off x="356420" y="280245"/>
            <a:ext cx="5216229" cy="3459744"/>
          </a:xfrm>
          <a:prstGeom prst="rect">
            <a:avLst/>
          </a:prstGeom>
        </p:spPr>
      </p:pic>
      <p:pic>
        <p:nvPicPr>
          <p:cNvPr id="8" name="図 7">
            <a:extLst>
              <a:ext uri="{FF2B5EF4-FFF2-40B4-BE49-F238E27FC236}">
                <a16:creationId xmlns:a16="http://schemas.microsoft.com/office/drawing/2014/main" id="{86F612BA-3726-9A47-9720-FBEAE4D3778C}"/>
              </a:ext>
            </a:extLst>
          </p:cNvPr>
          <p:cNvPicPr>
            <a:picLocks noChangeAspect="1"/>
          </p:cNvPicPr>
          <p:nvPr/>
        </p:nvPicPr>
        <p:blipFill>
          <a:blip r:embed="rId3"/>
          <a:stretch>
            <a:fillRect/>
          </a:stretch>
        </p:blipFill>
        <p:spPr>
          <a:xfrm>
            <a:off x="7004834" y="3429000"/>
            <a:ext cx="4939669" cy="3291055"/>
          </a:xfrm>
          <a:prstGeom prst="rect">
            <a:avLst/>
          </a:prstGeom>
        </p:spPr>
      </p:pic>
      <p:pic>
        <p:nvPicPr>
          <p:cNvPr id="10" name="図 9">
            <a:extLst>
              <a:ext uri="{FF2B5EF4-FFF2-40B4-BE49-F238E27FC236}">
                <a16:creationId xmlns:a16="http://schemas.microsoft.com/office/drawing/2014/main" id="{D38F1078-DF09-3644-9497-4A5D924F3E18}"/>
              </a:ext>
            </a:extLst>
          </p:cNvPr>
          <p:cNvPicPr>
            <a:picLocks noChangeAspect="1"/>
          </p:cNvPicPr>
          <p:nvPr/>
        </p:nvPicPr>
        <p:blipFill rotWithShape="1">
          <a:blip r:embed="rId4"/>
          <a:srcRect l="35408"/>
          <a:stretch/>
        </p:blipFill>
        <p:spPr>
          <a:xfrm>
            <a:off x="5780067" y="0"/>
            <a:ext cx="3352058" cy="3459744"/>
          </a:xfrm>
          <a:prstGeom prst="rect">
            <a:avLst/>
          </a:prstGeom>
        </p:spPr>
      </p:pic>
      <p:sp>
        <p:nvSpPr>
          <p:cNvPr id="13" name="テキスト ボックス 12">
            <a:extLst>
              <a:ext uri="{FF2B5EF4-FFF2-40B4-BE49-F238E27FC236}">
                <a16:creationId xmlns:a16="http://schemas.microsoft.com/office/drawing/2014/main" id="{A0B296F4-EFAF-AA41-8F77-818ED7E62FD7}"/>
              </a:ext>
            </a:extLst>
          </p:cNvPr>
          <p:cNvSpPr txBox="1"/>
          <p:nvPr/>
        </p:nvSpPr>
        <p:spPr>
          <a:xfrm>
            <a:off x="771895" y="4053884"/>
            <a:ext cx="5397631" cy="2308324"/>
          </a:xfrm>
          <a:prstGeom prst="rect">
            <a:avLst/>
          </a:prstGeom>
          <a:noFill/>
        </p:spPr>
        <p:txBody>
          <a:bodyPr wrap="none" rtlCol="0">
            <a:spAutoFit/>
          </a:bodyPr>
          <a:lstStyle/>
          <a:p>
            <a:r>
              <a:rPr lang="ja-JP" altLang="en-US"/>
              <a:t>これ</a:t>
            </a:r>
            <a:endParaRPr lang="en-US" altLang="ja-JP" dirty="0"/>
          </a:p>
          <a:p>
            <a:endParaRPr lang="en-US" altLang="ja-JP" dirty="0"/>
          </a:p>
          <a:p>
            <a:r>
              <a:rPr lang="ja-JP" altLang="en-US"/>
              <a:t>紹介するだけ。</a:t>
            </a:r>
            <a:endParaRPr lang="en-US" altLang="ja-JP" dirty="0"/>
          </a:p>
          <a:p>
            <a:r>
              <a:rPr lang="ja-JP" altLang="en-US"/>
              <a:t>投資も必要ないし、仕入れも必要ない。</a:t>
            </a:r>
            <a:endParaRPr lang="en-US" altLang="ja-JP" dirty="0"/>
          </a:p>
          <a:p>
            <a:r>
              <a:rPr lang="ja-JP" altLang="en-US"/>
              <a:t>セールス必要ない。</a:t>
            </a:r>
            <a:endParaRPr lang="en-US" altLang="ja-JP" dirty="0"/>
          </a:p>
          <a:p>
            <a:r>
              <a:rPr lang="ja-JP" altLang="en-US"/>
              <a:t>喜ばれる。</a:t>
            </a:r>
            <a:endParaRPr lang="en-US" altLang="ja-JP" dirty="0"/>
          </a:p>
          <a:p>
            <a:r>
              <a:rPr lang="ja-JP" altLang="en-US"/>
              <a:t>簡単。知識不要。経験不要。</a:t>
            </a:r>
            <a:endParaRPr lang="en-US" altLang="ja-JP" dirty="0"/>
          </a:p>
          <a:p>
            <a:r>
              <a:rPr lang="ja-JP" altLang="en-US"/>
              <a:t>数十万円、数百万円などの大きなお金が稼げる。</a:t>
            </a:r>
            <a:endParaRPr lang="en-US" altLang="ja-JP" dirty="0"/>
          </a:p>
        </p:txBody>
      </p:sp>
    </p:spTree>
    <p:extLst>
      <p:ext uri="{BB962C8B-B14F-4D97-AF65-F5344CB8AC3E}">
        <p14:creationId xmlns:p14="http://schemas.microsoft.com/office/powerpoint/2010/main" val="547763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EAF7226-2201-7347-8FA7-0CB753348434}"/>
              </a:ext>
            </a:extLst>
          </p:cNvPr>
          <p:cNvSpPr txBox="1"/>
          <p:nvPr/>
        </p:nvSpPr>
        <p:spPr>
          <a:xfrm>
            <a:off x="1387018" y="2885704"/>
            <a:ext cx="9417963" cy="646331"/>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「ハーゲンダッツの新商品の、キャラメル苺美味しかったー。おすすめ</a:t>
            </a:r>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」みたいな話。</a:t>
            </a:r>
            <a:endParaRPr lang="en-US" altLang="ja-JP" dirty="0">
              <a:latin typeface="Meiryo" panose="020B0604030504040204" pitchFamily="34" charset="-128"/>
              <a:ea typeface="Meiryo" panose="020B0604030504040204" pitchFamily="34" charset="-128"/>
            </a:endParaRPr>
          </a:p>
          <a:p>
            <a:endParaRPr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79386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9839285-5007-214A-9D03-3907C4C04AE1}"/>
              </a:ext>
            </a:extLst>
          </p:cNvPr>
          <p:cNvPicPr>
            <a:picLocks noChangeAspect="1"/>
          </p:cNvPicPr>
          <p:nvPr/>
        </p:nvPicPr>
        <p:blipFill>
          <a:blip r:embed="rId2"/>
          <a:stretch>
            <a:fillRect/>
          </a:stretch>
        </p:blipFill>
        <p:spPr>
          <a:xfrm>
            <a:off x="130630" y="1045028"/>
            <a:ext cx="6293926" cy="3776354"/>
          </a:xfrm>
          <a:prstGeom prst="rect">
            <a:avLst/>
          </a:prstGeom>
        </p:spPr>
      </p:pic>
      <p:pic>
        <p:nvPicPr>
          <p:cNvPr id="9" name="図 8">
            <a:extLst>
              <a:ext uri="{FF2B5EF4-FFF2-40B4-BE49-F238E27FC236}">
                <a16:creationId xmlns:a16="http://schemas.microsoft.com/office/drawing/2014/main" id="{34E8DFD9-9874-9644-969A-E8FFD19A4D95}"/>
              </a:ext>
            </a:extLst>
          </p:cNvPr>
          <p:cNvPicPr>
            <a:picLocks noChangeAspect="1"/>
          </p:cNvPicPr>
          <p:nvPr/>
        </p:nvPicPr>
        <p:blipFill>
          <a:blip r:embed="rId3"/>
          <a:stretch>
            <a:fillRect/>
          </a:stretch>
        </p:blipFill>
        <p:spPr>
          <a:xfrm>
            <a:off x="6998525" y="3568537"/>
            <a:ext cx="4195947" cy="3146960"/>
          </a:xfrm>
          <a:prstGeom prst="rect">
            <a:avLst/>
          </a:prstGeom>
        </p:spPr>
      </p:pic>
      <p:pic>
        <p:nvPicPr>
          <p:cNvPr id="11" name="図 10">
            <a:extLst>
              <a:ext uri="{FF2B5EF4-FFF2-40B4-BE49-F238E27FC236}">
                <a16:creationId xmlns:a16="http://schemas.microsoft.com/office/drawing/2014/main" id="{2900E7E3-3AC5-CF44-BE30-07DB5A12B947}"/>
              </a:ext>
            </a:extLst>
          </p:cNvPr>
          <p:cNvPicPr>
            <a:picLocks noChangeAspect="1"/>
          </p:cNvPicPr>
          <p:nvPr/>
        </p:nvPicPr>
        <p:blipFill>
          <a:blip r:embed="rId4"/>
          <a:stretch>
            <a:fillRect/>
          </a:stretch>
        </p:blipFill>
        <p:spPr>
          <a:xfrm>
            <a:off x="6998525" y="0"/>
            <a:ext cx="4571999" cy="3429000"/>
          </a:xfrm>
          <a:prstGeom prst="rect">
            <a:avLst/>
          </a:prstGeom>
        </p:spPr>
      </p:pic>
    </p:spTree>
    <p:extLst>
      <p:ext uri="{BB962C8B-B14F-4D97-AF65-F5344CB8AC3E}">
        <p14:creationId xmlns:p14="http://schemas.microsoft.com/office/powerpoint/2010/main" val="2443160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FEE4482-6F8B-DA4A-B79E-DAC1A1C3F3DB}"/>
              </a:ext>
            </a:extLst>
          </p:cNvPr>
          <p:cNvSpPr txBox="1"/>
          <p:nvPr/>
        </p:nvSpPr>
        <p:spPr>
          <a:xfrm>
            <a:off x="905331" y="380010"/>
            <a:ext cx="9879628" cy="5909310"/>
          </a:xfrm>
          <a:prstGeom prst="rect">
            <a:avLst/>
          </a:prstGeom>
          <a:noFill/>
        </p:spPr>
        <p:txBody>
          <a:bodyPr wrap="none" rtlCol="0">
            <a:spAutoFit/>
          </a:bodyPr>
          <a:lstStyle/>
          <a:p>
            <a:r>
              <a:rPr kumimoji="1" lang="ja-JP" altLang="en-US" b="1">
                <a:highlight>
                  <a:srgbClr val="FFFF00"/>
                </a:highlight>
              </a:rPr>
              <a:t>お金を得るには、２タイプがある。</a:t>
            </a:r>
            <a:endParaRPr kumimoji="1" lang="en-US" altLang="ja-JP" b="1" dirty="0">
              <a:highlight>
                <a:srgbClr val="FFFF00"/>
              </a:highlight>
            </a:endParaRPr>
          </a:p>
          <a:p>
            <a:r>
              <a:rPr lang="ja-JP" altLang="en-US" b="1">
                <a:highlight>
                  <a:srgbClr val="FFFF00"/>
                </a:highlight>
              </a:rPr>
              <a:t>・リスクを取るか取らないか</a:t>
            </a:r>
            <a:endParaRPr lang="en-US" altLang="ja-JP" b="1" dirty="0">
              <a:highlight>
                <a:srgbClr val="FFFF00"/>
              </a:highlight>
            </a:endParaRPr>
          </a:p>
          <a:p>
            <a:r>
              <a:rPr lang="ja-JP" altLang="en-US" b="1">
                <a:highlight>
                  <a:srgbClr val="FFFF00"/>
                </a:highlight>
              </a:rPr>
              <a:t>・不労所得か実働必要か</a:t>
            </a:r>
            <a:endParaRPr lang="en-US" altLang="ja-JP" b="1" dirty="0">
              <a:highlight>
                <a:srgbClr val="FFFF00"/>
              </a:highlight>
            </a:endParaRPr>
          </a:p>
          <a:p>
            <a:endParaRPr lang="en-US" altLang="ja-JP" b="1" dirty="0">
              <a:highlight>
                <a:srgbClr val="FFFF00"/>
              </a:highlight>
            </a:endParaRPr>
          </a:p>
          <a:p>
            <a:r>
              <a:rPr kumimoji="1" lang="ja-JP" altLang="en-US" b="1">
                <a:highlight>
                  <a:srgbClr val="FFFF00"/>
                </a:highlight>
              </a:rPr>
              <a:t>両方ともの立ち位置を持っておくことで安定する。</a:t>
            </a:r>
            <a:r>
              <a:rPr kumimoji="1" lang="ja-JP" altLang="en-US" b="1"/>
              <a:t>ポートフォリオ。</a:t>
            </a:r>
            <a:endParaRPr kumimoji="1" lang="en-US" altLang="ja-JP" b="1" dirty="0"/>
          </a:p>
          <a:p>
            <a:endParaRPr lang="en-US" altLang="ja-JP" dirty="0"/>
          </a:p>
          <a:p>
            <a:endParaRPr kumimoji="1" lang="en-US" altLang="ja-JP" dirty="0"/>
          </a:p>
          <a:p>
            <a:r>
              <a:rPr lang="ja-JP" altLang="en-US"/>
              <a:t>例：</a:t>
            </a:r>
            <a:endParaRPr lang="en-US" altLang="ja-JP" dirty="0"/>
          </a:p>
          <a:p>
            <a:endParaRPr lang="en-US" altLang="ja-JP" dirty="0"/>
          </a:p>
          <a:p>
            <a:r>
              <a:rPr lang="ja-JP" altLang="en-US" b="1"/>
              <a:t>不労所得</a:t>
            </a:r>
            <a:r>
              <a:rPr lang="en-US" altLang="ja-JP" b="1" dirty="0"/>
              <a:t>(?)</a:t>
            </a:r>
            <a:r>
              <a:rPr lang="ja-JP" altLang="en-US" b="1"/>
              <a:t>も得られそうでもマイナスもあり得る。</a:t>
            </a:r>
            <a:r>
              <a:rPr lang="en-US" altLang="ja-JP" b="1" dirty="0"/>
              <a:t>(</a:t>
            </a:r>
            <a:r>
              <a:rPr lang="ja-JP" altLang="en-US" b="1"/>
              <a:t>リスクもある）</a:t>
            </a:r>
            <a:endParaRPr lang="en-US" altLang="ja-JP" b="1" dirty="0"/>
          </a:p>
          <a:p>
            <a:r>
              <a:rPr kumimoji="1" lang="ja-JP" altLang="en-US"/>
              <a:t>・例えば：不動産投資家、民泊など</a:t>
            </a:r>
            <a:endParaRPr kumimoji="1" lang="en-US" altLang="ja-JP" dirty="0"/>
          </a:p>
          <a:p>
            <a:endParaRPr kumimoji="1" lang="en-US" altLang="ja-JP" dirty="0"/>
          </a:p>
          <a:p>
            <a:endParaRPr lang="en-US" altLang="ja-JP" dirty="0"/>
          </a:p>
          <a:p>
            <a:r>
              <a:rPr kumimoji="1" lang="ja-JP" altLang="en-US" b="1"/>
              <a:t>マイナスのリスクを取らずに、プラスしか起こらないビジネス。</a:t>
            </a:r>
            <a:endParaRPr kumimoji="1" lang="en-US" altLang="ja-JP" b="1" dirty="0"/>
          </a:p>
          <a:p>
            <a:r>
              <a:rPr kumimoji="1" lang="ja-JP" altLang="en-US"/>
              <a:t>でも</a:t>
            </a:r>
            <a:r>
              <a:rPr lang="ja-JP" altLang="en-US"/>
              <a:t>実働必要</a:t>
            </a:r>
            <a:endParaRPr lang="en-US" altLang="ja-JP" dirty="0"/>
          </a:p>
          <a:p>
            <a:r>
              <a:rPr lang="ja-JP" altLang="en-US"/>
              <a:t>収入は０もあり得るけど、マイナスはない。</a:t>
            </a:r>
            <a:endParaRPr lang="en-US" altLang="ja-JP" dirty="0"/>
          </a:p>
          <a:p>
            <a:r>
              <a:rPr kumimoji="1" lang="ja-JP" altLang="en-US"/>
              <a:t>・</a:t>
            </a:r>
            <a:r>
              <a:rPr lang="ja-JP" altLang="en-US"/>
              <a:t>例えば：不動産</a:t>
            </a:r>
            <a:r>
              <a:rPr kumimoji="1" lang="ja-JP" altLang="en-US"/>
              <a:t>仲介業者、民泊運用代行業者など</a:t>
            </a:r>
            <a:endParaRPr kumimoji="1" lang="en-US" altLang="ja-JP" dirty="0"/>
          </a:p>
          <a:p>
            <a:endParaRPr lang="en-US" altLang="ja-JP" dirty="0"/>
          </a:p>
          <a:p>
            <a:r>
              <a:rPr lang="ja-JP" altLang="en-US"/>
              <a:t>ただし！</a:t>
            </a:r>
            <a:r>
              <a:rPr kumimoji="1" lang="ja-JP" altLang="en-US"/>
              <a:t>サラリーマンも一見似ているように思えるが、</a:t>
            </a:r>
            <a:endParaRPr kumimoji="1" lang="en-US" altLang="ja-JP" dirty="0"/>
          </a:p>
          <a:p>
            <a:r>
              <a:rPr kumimoji="1" lang="ja-JP" altLang="en-US"/>
              <a:t>他人に収入が決められてしまう点や、時間の切り売りであることから似て非なるものである。</a:t>
            </a:r>
            <a:endParaRPr kumimoji="1" lang="en-US" altLang="ja-JP" dirty="0"/>
          </a:p>
          <a:p>
            <a:r>
              <a:rPr lang="ja-JP" altLang="en-US" b="1"/>
              <a:t>実働必要と言っても時間の切り売り型ではないことが大事</a:t>
            </a:r>
            <a:endParaRPr kumimoji="1" lang="ja-JP" altLang="en-US" b="1"/>
          </a:p>
        </p:txBody>
      </p:sp>
    </p:spTree>
    <p:extLst>
      <p:ext uri="{BB962C8B-B14F-4D97-AF65-F5344CB8AC3E}">
        <p14:creationId xmlns:p14="http://schemas.microsoft.com/office/powerpoint/2010/main" val="1030859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851A8E-5A87-6143-85C7-103C178A59C6}"/>
              </a:ext>
            </a:extLst>
          </p:cNvPr>
          <p:cNvPicPr>
            <a:picLocks noChangeAspect="1"/>
          </p:cNvPicPr>
          <p:nvPr/>
        </p:nvPicPr>
        <p:blipFill>
          <a:blip r:embed="rId2"/>
          <a:stretch>
            <a:fillRect/>
          </a:stretch>
        </p:blipFill>
        <p:spPr>
          <a:xfrm>
            <a:off x="6354180" y="0"/>
            <a:ext cx="4839592" cy="6858000"/>
          </a:xfrm>
          <a:prstGeom prst="rect">
            <a:avLst/>
          </a:prstGeom>
        </p:spPr>
      </p:pic>
      <p:pic>
        <p:nvPicPr>
          <p:cNvPr id="5" name="図 4">
            <a:extLst>
              <a:ext uri="{FF2B5EF4-FFF2-40B4-BE49-F238E27FC236}">
                <a16:creationId xmlns:a16="http://schemas.microsoft.com/office/drawing/2014/main" id="{4B3B13D7-2BC4-9B45-96A0-D0C8C801B2F4}"/>
              </a:ext>
            </a:extLst>
          </p:cNvPr>
          <p:cNvPicPr>
            <a:picLocks noChangeAspect="1"/>
          </p:cNvPicPr>
          <p:nvPr/>
        </p:nvPicPr>
        <p:blipFill>
          <a:blip r:embed="rId3"/>
          <a:stretch>
            <a:fillRect/>
          </a:stretch>
        </p:blipFill>
        <p:spPr>
          <a:xfrm>
            <a:off x="1003683" y="0"/>
            <a:ext cx="4834138" cy="6858000"/>
          </a:xfrm>
          <a:prstGeom prst="rect">
            <a:avLst/>
          </a:prstGeom>
        </p:spPr>
      </p:pic>
    </p:spTree>
    <p:extLst>
      <p:ext uri="{BB962C8B-B14F-4D97-AF65-F5344CB8AC3E}">
        <p14:creationId xmlns:p14="http://schemas.microsoft.com/office/powerpoint/2010/main" val="2146109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FC6A4BB-DE17-F848-ABEF-01B2A86CB8B5}"/>
              </a:ext>
            </a:extLst>
          </p:cNvPr>
          <p:cNvSpPr txBox="1"/>
          <p:nvPr/>
        </p:nvSpPr>
        <p:spPr>
          <a:xfrm>
            <a:off x="2232561" y="1733797"/>
            <a:ext cx="3877985" cy="369332"/>
          </a:xfrm>
          <a:prstGeom prst="rect">
            <a:avLst/>
          </a:prstGeom>
          <a:noFill/>
        </p:spPr>
        <p:txBody>
          <a:bodyPr wrap="none" rtlCol="0">
            <a:spAutoFit/>
          </a:bodyPr>
          <a:lstStyle/>
          <a:p>
            <a:r>
              <a:rPr lang="ja-JP" altLang="en-US" b="1">
                <a:highlight>
                  <a:srgbClr val="FFFF00"/>
                </a:highlight>
              </a:rPr>
              <a:t>お金を得るには、２タイプがある。</a:t>
            </a:r>
            <a:endParaRPr lang="en-US" altLang="ja-JP" b="1" dirty="0">
              <a:highlight>
                <a:srgbClr val="FFFF00"/>
              </a:highlight>
            </a:endParaRPr>
          </a:p>
        </p:txBody>
      </p:sp>
    </p:spTree>
    <p:extLst>
      <p:ext uri="{BB962C8B-B14F-4D97-AF65-F5344CB8AC3E}">
        <p14:creationId xmlns:p14="http://schemas.microsoft.com/office/powerpoint/2010/main" val="83283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64D336C-8F4C-FB4F-907F-19FFBAB44CEA}"/>
              </a:ext>
            </a:extLst>
          </p:cNvPr>
          <p:cNvPicPr>
            <a:picLocks noChangeAspect="1"/>
          </p:cNvPicPr>
          <p:nvPr/>
        </p:nvPicPr>
        <p:blipFill>
          <a:blip r:embed="rId2"/>
          <a:stretch>
            <a:fillRect/>
          </a:stretch>
        </p:blipFill>
        <p:spPr>
          <a:xfrm>
            <a:off x="798323" y="0"/>
            <a:ext cx="4847698" cy="6858000"/>
          </a:xfrm>
          <a:prstGeom prst="rect">
            <a:avLst/>
          </a:prstGeom>
        </p:spPr>
      </p:pic>
      <p:pic>
        <p:nvPicPr>
          <p:cNvPr id="4" name="図 3">
            <a:extLst>
              <a:ext uri="{FF2B5EF4-FFF2-40B4-BE49-F238E27FC236}">
                <a16:creationId xmlns:a16="http://schemas.microsoft.com/office/drawing/2014/main" id="{4A852711-5EDB-5246-9250-233C06124A6E}"/>
              </a:ext>
            </a:extLst>
          </p:cNvPr>
          <p:cNvPicPr>
            <a:picLocks noChangeAspect="1"/>
          </p:cNvPicPr>
          <p:nvPr/>
        </p:nvPicPr>
        <p:blipFill>
          <a:blip r:embed="rId3"/>
          <a:stretch>
            <a:fillRect/>
          </a:stretch>
        </p:blipFill>
        <p:spPr>
          <a:xfrm>
            <a:off x="6273003" y="0"/>
            <a:ext cx="4966138" cy="6858000"/>
          </a:xfrm>
          <a:prstGeom prst="rect">
            <a:avLst/>
          </a:prstGeom>
        </p:spPr>
      </p:pic>
    </p:spTree>
    <p:extLst>
      <p:ext uri="{BB962C8B-B14F-4D97-AF65-F5344CB8AC3E}">
        <p14:creationId xmlns:p14="http://schemas.microsoft.com/office/powerpoint/2010/main" val="420504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967EBB-B345-2744-9674-2912E9EA72FD}"/>
              </a:ext>
            </a:extLst>
          </p:cNvPr>
          <p:cNvPicPr>
            <a:picLocks noChangeAspect="1"/>
          </p:cNvPicPr>
          <p:nvPr/>
        </p:nvPicPr>
        <p:blipFill>
          <a:blip r:embed="rId2"/>
          <a:stretch>
            <a:fillRect/>
          </a:stretch>
        </p:blipFill>
        <p:spPr>
          <a:xfrm>
            <a:off x="1132149" y="0"/>
            <a:ext cx="4821312" cy="6858000"/>
          </a:xfrm>
          <a:prstGeom prst="rect">
            <a:avLst/>
          </a:prstGeom>
        </p:spPr>
      </p:pic>
      <p:pic>
        <p:nvPicPr>
          <p:cNvPr id="5" name="図 4">
            <a:extLst>
              <a:ext uri="{FF2B5EF4-FFF2-40B4-BE49-F238E27FC236}">
                <a16:creationId xmlns:a16="http://schemas.microsoft.com/office/drawing/2014/main" id="{07ED511A-D78D-CD42-8CFD-8A66A028B7FB}"/>
              </a:ext>
            </a:extLst>
          </p:cNvPr>
          <p:cNvPicPr>
            <a:picLocks noChangeAspect="1"/>
          </p:cNvPicPr>
          <p:nvPr/>
        </p:nvPicPr>
        <p:blipFill>
          <a:blip r:embed="rId3"/>
          <a:stretch>
            <a:fillRect/>
          </a:stretch>
        </p:blipFill>
        <p:spPr>
          <a:xfrm>
            <a:off x="6583291" y="0"/>
            <a:ext cx="4844326" cy="6858000"/>
          </a:xfrm>
          <a:prstGeom prst="rect">
            <a:avLst/>
          </a:prstGeom>
        </p:spPr>
      </p:pic>
    </p:spTree>
    <p:extLst>
      <p:ext uri="{BB962C8B-B14F-4D97-AF65-F5344CB8AC3E}">
        <p14:creationId xmlns:p14="http://schemas.microsoft.com/office/powerpoint/2010/main" val="398155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D217059-00CA-FD4D-8437-F5462EF3402F}"/>
              </a:ext>
            </a:extLst>
          </p:cNvPr>
          <p:cNvPicPr>
            <a:picLocks noChangeAspect="1"/>
          </p:cNvPicPr>
          <p:nvPr/>
        </p:nvPicPr>
        <p:blipFill rotWithShape="1">
          <a:blip r:embed="rId2"/>
          <a:srcRect t="9005"/>
          <a:stretch/>
        </p:blipFill>
        <p:spPr>
          <a:xfrm>
            <a:off x="3001859" y="0"/>
            <a:ext cx="5686518" cy="6858000"/>
          </a:xfrm>
          <a:prstGeom prst="rect">
            <a:avLst/>
          </a:prstGeom>
        </p:spPr>
      </p:pic>
      <p:pic>
        <p:nvPicPr>
          <p:cNvPr id="4" name="図 3">
            <a:extLst>
              <a:ext uri="{FF2B5EF4-FFF2-40B4-BE49-F238E27FC236}">
                <a16:creationId xmlns:a16="http://schemas.microsoft.com/office/drawing/2014/main" id="{A1B96C68-4593-8247-8882-98119019EBC8}"/>
              </a:ext>
            </a:extLst>
          </p:cNvPr>
          <p:cNvPicPr>
            <a:picLocks noChangeAspect="1"/>
          </p:cNvPicPr>
          <p:nvPr/>
        </p:nvPicPr>
        <p:blipFill>
          <a:blip r:embed="rId3"/>
          <a:stretch>
            <a:fillRect/>
          </a:stretch>
        </p:blipFill>
        <p:spPr>
          <a:xfrm>
            <a:off x="8587582" y="1062924"/>
            <a:ext cx="612094" cy="651469"/>
          </a:xfrm>
          <a:prstGeom prst="rect">
            <a:avLst/>
          </a:prstGeom>
        </p:spPr>
      </p:pic>
      <p:pic>
        <p:nvPicPr>
          <p:cNvPr id="5" name="図 4">
            <a:extLst>
              <a:ext uri="{FF2B5EF4-FFF2-40B4-BE49-F238E27FC236}">
                <a16:creationId xmlns:a16="http://schemas.microsoft.com/office/drawing/2014/main" id="{C5AEC81A-6EDE-3A47-A82A-BE818A8179AA}"/>
              </a:ext>
            </a:extLst>
          </p:cNvPr>
          <p:cNvPicPr>
            <a:picLocks noChangeAspect="1"/>
          </p:cNvPicPr>
          <p:nvPr/>
        </p:nvPicPr>
        <p:blipFill>
          <a:blip r:embed="rId3"/>
          <a:stretch>
            <a:fillRect/>
          </a:stretch>
        </p:blipFill>
        <p:spPr>
          <a:xfrm>
            <a:off x="8578047" y="3552394"/>
            <a:ext cx="612094" cy="651469"/>
          </a:xfrm>
          <a:prstGeom prst="rect">
            <a:avLst/>
          </a:prstGeom>
        </p:spPr>
      </p:pic>
      <p:pic>
        <p:nvPicPr>
          <p:cNvPr id="6" name="図 5">
            <a:extLst>
              <a:ext uri="{FF2B5EF4-FFF2-40B4-BE49-F238E27FC236}">
                <a16:creationId xmlns:a16="http://schemas.microsoft.com/office/drawing/2014/main" id="{51BCCC68-1503-DE4D-9B77-D37795281C5E}"/>
              </a:ext>
            </a:extLst>
          </p:cNvPr>
          <p:cNvPicPr>
            <a:picLocks noChangeAspect="1"/>
          </p:cNvPicPr>
          <p:nvPr/>
        </p:nvPicPr>
        <p:blipFill>
          <a:blip r:embed="rId3"/>
          <a:stretch>
            <a:fillRect/>
          </a:stretch>
        </p:blipFill>
        <p:spPr>
          <a:xfrm>
            <a:off x="8529557" y="4481180"/>
            <a:ext cx="612094" cy="651469"/>
          </a:xfrm>
          <a:prstGeom prst="rect">
            <a:avLst/>
          </a:prstGeom>
        </p:spPr>
      </p:pic>
      <p:sp>
        <p:nvSpPr>
          <p:cNvPr id="10" name="正方形/長方形 9">
            <a:extLst>
              <a:ext uri="{FF2B5EF4-FFF2-40B4-BE49-F238E27FC236}">
                <a16:creationId xmlns:a16="http://schemas.microsoft.com/office/drawing/2014/main" id="{20961CBF-2B2A-D342-8578-4ADE671BD133}"/>
              </a:ext>
            </a:extLst>
          </p:cNvPr>
          <p:cNvSpPr/>
          <p:nvPr/>
        </p:nvSpPr>
        <p:spPr>
          <a:xfrm>
            <a:off x="5391398" y="2339439"/>
            <a:ext cx="237506" cy="216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0007A5F-FB92-3D41-917A-7A39ADBEF9F5}"/>
              </a:ext>
            </a:extLst>
          </p:cNvPr>
          <p:cNvSpPr/>
          <p:nvPr/>
        </p:nvSpPr>
        <p:spPr>
          <a:xfrm>
            <a:off x="3731793" y="4612115"/>
            <a:ext cx="237506" cy="216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5A263CB0-FD94-484C-9A48-26579289F25C}"/>
              </a:ext>
            </a:extLst>
          </p:cNvPr>
          <p:cNvPicPr>
            <a:picLocks noChangeAspect="1"/>
          </p:cNvPicPr>
          <p:nvPr/>
        </p:nvPicPr>
        <p:blipFill>
          <a:blip r:embed="rId4"/>
          <a:stretch>
            <a:fillRect/>
          </a:stretch>
        </p:blipFill>
        <p:spPr>
          <a:xfrm>
            <a:off x="2129231" y="0"/>
            <a:ext cx="1602562" cy="1062924"/>
          </a:xfrm>
          <a:prstGeom prst="rect">
            <a:avLst/>
          </a:prstGeom>
        </p:spPr>
      </p:pic>
      <p:pic>
        <p:nvPicPr>
          <p:cNvPr id="14" name="図 13">
            <a:extLst>
              <a:ext uri="{FF2B5EF4-FFF2-40B4-BE49-F238E27FC236}">
                <a16:creationId xmlns:a16="http://schemas.microsoft.com/office/drawing/2014/main" id="{8A2C3748-6D90-5A4D-AEEC-D66C99A51F86}"/>
              </a:ext>
            </a:extLst>
          </p:cNvPr>
          <p:cNvPicPr>
            <a:picLocks noChangeAspect="1"/>
          </p:cNvPicPr>
          <p:nvPr/>
        </p:nvPicPr>
        <p:blipFill>
          <a:blip r:embed="rId4"/>
          <a:stretch>
            <a:fillRect/>
          </a:stretch>
        </p:blipFill>
        <p:spPr>
          <a:xfrm>
            <a:off x="2080667" y="1613370"/>
            <a:ext cx="1602562" cy="1062924"/>
          </a:xfrm>
          <a:prstGeom prst="rect">
            <a:avLst/>
          </a:prstGeom>
        </p:spPr>
      </p:pic>
    </p:spTree>
    <p:extLst>
      <p:ext uri="{BB962C8B-B14F-4D97-AF65-F5344CB8AC3E}">
        <p14:creationId xmlns:p14="http://schemas.microsoft.com/office/powerpoint/2010/main" val="168983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32C07DFA-D678-D244-B432-B1011584A623}"/>
              </a:ext>
            </a:extLst>
          </p:cNvPr>
          <p:cNvGrpSpPr/>
          <p:nvPr/>
        </p:nvGrpSpPr>
        <p:grpSpPr>
          <a:xfrm>
            <a:off x="201881" y="0"/>
            <a:ext cx="3863662" cy="6858000"/>
            <a:chOff x="0" y="0"/>
            <a:chExt cx="3863662" cy="6858000"/>
          </a:xfrm>
        </p:grpSpPr>
        <p:pic>
          <p:nvPicPr>
            <p:cNvPr id="2" name="図 1">
              <a:extLst>
                <a:ext uri="{FF2B5EF4-FFF2-40B4-BE49-F238E27FC236}">
                  <a16:creationId xmlns:a16="http://schemas.microsoft.com/office/drawing/2014/main" id="{09596D91-842D-DD4F-B584-C1775820F720}"/>
                </a:ext>
              </a:extLst>
            </p:cNvPr>
            <p:cNvPicPr>
              <a:picLocks noChangeAspect="1"/>
            </p:cNvPicPr>
            <p:nvPr/>
          </p:nvPicPr>
          <p:blipFill>
            <a:blip r:embed="rId2"/>
            <a:stretch>
              <a:fillRect/>
            </a:stretch>
          </p:blipFill>
          <p:spPr>
            <a:xfrm>
              <a:off x="0" y="0"/>
              <a:ext cx="3863662" cy="6858000"/>
            </a:xfrm>
            <a:prstGeom prst="rect">
              <a:avLst/>
            </a:prstGeom>
          </p:spPr>
        </p:pic>
        <p:sp>
          <p:nvSpPr>
            <p:cNvPr id="3" name="正方形/長方形 2">
              <a:extLst>
                <a:ext uri="{FF2B5EF4-FFF2-40B4-BE49-F238E27FC236}">
                  <a16:creationId xmlns:a16="http://schemas.microsoft.com/office/drawing/2014/main" id="{B16CDB6A-560B-7540-92DA-38A038836431}"/>
                </a:ext>
              </a:extLst>
            </p:cNvPr>
            <p:cNvSpPr/>
            <p:nvPr/>
          </p:nvSpPr>
          <p:spPr>
            <a:xfrm>
              <a:off x="581890" y="4892635"/>
              <a:ext cx="2386940"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a:extLst>
              <a:ext uri="{FF2B5EF4-FFF2-40B4-BE49-F238E27FC236}">
                <a16:creationId xmlns:a16="http://schemas.microsoft.com/office/drawing/2014/main" id="{CE5BC6C9-99A2-B24C-B116-8538CBE182FA}"/>
              </a:ext>
            </a:extLst>
          </p:cNvPr>
          <p:cNvPicPr>
            <a:picLocks noChangeAspect="1"/>
          </p:cNvPicPr>
          <p:nvPr/>
        </p:nvPicPr>
        <p:blipFill>
          <a:blip r:embed="rId3"/>
          <a:stretch>
            <a:fillRect/>
          </a:stretch>
        </p:blipFill>
        <p:spPr>
          <a:xfrm>
            <a:off x="8078956" y="0"/>
            <a:ext cx="3863662" cy="6858000"/>
          </a:xfrm>
          <a:prstGeom prst="rect">
            <a:avLst/>
          </a:prstGeom>
        </p:spPr>
      </p:pic>
      <p:pic>
        <p:nvPicPr>
          <p:cNvPr id="18" name="図 17">
            <a:extLst>
              <a:ext uri="{FF2B5EF4-FFF2-40B4-BE49-F238E27FC236}">
                <a16:creationId xmlns:a16="http://schemas.microsoft.com/office/drawing/2014/main" id="{1EEB6FDE-2C64-5244-B9DA-EBFEDCC5EBAF}"/>
              </a:ext>
            </a:extLst>
          </p:cNvPr>
          <p:cNvPicPr>
            <a:picLocks noChangeAspect="1"/>
          </p:cNvPicPr>
          <p:nvPr/>
        </p:nvPicPr>
        <p:blipFill rotWithShape="1">
          <a:blip r:embed="rId4"/>
          <a:srcRect l="52950"/>
          <a:stretch/>
        </p:blipFill>
        <p:spPr>
          <a:xfrm>
            <a:off x="4668105" y="4048713"/>
            <a:ext cx="2808289" cy="2566617"/>
          </a:xfrm>
          <a:prstGeom prst="rect">
            <a:avLst/>
          </a:prstGeom>
        </p:spPr>
      </p:pic>
      <p:pic>
        <p:nvPicPr>
          <p:cNvPr id="19" name="図 18">
            <a:extLst>
              <a:ext uri="{FF2B5EF4-FFF2-40B4-BE49-F238E27FC236}">
                <a16:creationId xmlns:a16="http://schemas.microsoft.com/office/drawing/2014/main" id="{0D04E7D7-BB4F-8640-8567-9433CA63A678}"/>
              </a:ext>
            </a:extLst>
          </p:cNvPr>
          <p:cNvPicPr>
            <a:picLocks noChangeAspect="1"/>
          </p:cNvPicPr>
          <p:nvPr/>
        </p:nvPicPr>
        <p:blipFill rotWithShape="1">
          <a:blip r:embed="rId4"/>
          <a:srcRect r="55915"/>
          <a:stretch/>
        </p:blipFill>
        <p:spPr>
          <a:xfrm>
            <a:off x="4669653" y="1163782"/>
            <a:ext cx="2852693" cy="2782590"/>
          </a:xfrm>
          <a:prstGeom prst="rect">
            <a:avLst/>
          </a:prstGeom>
        </p:spPr>
      </p:pic>
      <p:sp>
        <p:nvSpPr>
          <p:cNvPr id="20" name="右矢印 19">
            <a:extLst>
              <a:ext uri="{FF2B5EF4-FFF2-40B4-BE49-F238E27FC236}">
                <a16:creationId xmlns:a16="http://schemas.microsoft.com/office/drawing/2014/main" id="{328D5204-534D-1D40-AB18-5B76EA8669FE}"/>
              </a:ext>
            </a:extLst>
          </p:cNvPr>
          <p:cNvSpPr/>
          <p:nvPr/>
        </p:nvSpPr>
        <p:spPr>
          <a:xfrm>
            <a:off x="4506796" y="17812"/>
            <a:ext cx="3178405" cy="116378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F29B6F6-C2F8-5249-8431-C0BA515E12B4}"/>
              </a:ext>
            </a:extLst>
          </p:cNvPr>
          <p:cNvSpPr/>
          <p:nvPr/>
        </p:nvSpPr>
        <p:spPr>
          <a:xfrm>
            <a:off x="783771" y="1163782"/>
            <a:ext cx="376276" cy="225631"/>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483B817-3FC9-5F48-B99F-B393774DED42}"/>
              </a:ext>
            </a:extLst>
          </p:cNvPr>
          <p:cNvSpPr/>
          <p:nvPr/>
        </p:nvSpPr>
        <p:spPr>
          <a:xfrm>
            <a:off x="1160047" y="374072"/>
            <a:ext cx="941885" cy="225631"/>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6204F5F-EE01-0B49-B1B6-AB6DECBE7896}"/>
              </a:ext>
            </a:extLst>
          </p:cNvPr>
          <p:cNvSpPr/>
          <p:nvPr/>
        </p:nvSpPr>
        <p:spPr>
          <a:xfrm>
            <a:off x="8995782" y="374072"/>
            <a:ext cx="1062618" cy="274806"/>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81E26296-03FB-6943-A171-291865278DFA}"/>
              </a:ext>
            </a:extLst>
          </p:cNvPr>
          <p:cNvPicPr>
            <a:picLocks noChangeAspect="1"/>
          </p:cNvPicPr>
          <p:nvPr/>
        </p:nvPicPr>
        <p:blipFill>
          <a:blip r:embed="rId5"/>
          <a:stretch>
            <a:fillRect/>
          </a:stretch>
        </p:blipFill>
        <p:spPr>
          <a:xfrm>
            <a:off x="179662" y="648878"/>
            <a:ext cx="612094" cy="651469"/>
          </a:xfrm>
          <a:prstGeom prst="rect">
            <a:avLst/>
          </a:prstGeom>
        </p:spPr>
      </p:pic>
      <p:pic>
        <p:nvPicPr>
          <p:cNvPr id="22" name="図 21">
            <a:extLst>
              <a:ext uri="{FF2B5EF4-FFF2-40B4-BE49-F238E27FC236}">
                <a16:creationId xmlns:a16="http://schemas.microsoft.com/office/drawing/2014/main" id="{E449D075-D691-A843-AA1F-7C0FD2FC8BA0}"/>
              </a:ext>
            </a:extLst>
          </p:cNvPr>
          <p:cNvPicPr>
            <a:picLocks noChangeAspect="1"/>
          </p:cNvPicPr>
          <p:nvPr/>
        </p:nvPicPr>
        <p:blipFill>
          <a:blip r:embed="rId5"/>
          <a:stretch>
            <a:fillRect/>
          </a:stretch>
        </p:blipFill>
        <p:spPr>
          <a:xfrm>
            <a:off x="8078956" y="5225144"/>
            <a:ext cx="612094" cy="651469"/>
          </a:xfrm>
          <a:prstGeom prst="rect">
            <a:avLst/>
          </a:prstGeom>
        </p:spPr>
      </p:pic>
      <p:pic>
        <p:nvPicPr>
          <p:cNvPr id="6" name="図 5">
            <a:extLst>
              <a:ext uri="{FF2B5EF4-FFF2-40B4-BE49-F238E27FC236}">
                <a16:creationId xmlns:a16="http://schemas.microsoft.com/office/drawing/2014/main" id="{1C035524-5799-5A45-AB5F-EF9B2819E03E}"/>
              </a:ext>
            </a:extLst>
          </p:cNvPr>
          <p:cNvPicPr>
            <a:picLocks noChangeAspect="1"/>
          </p:cNvPicPr>
          <p:nvPr/>
        </p:nvPicPr>
        <p:blipFill>
          <a:blip r:embed="rId6"/>
          <a:stretch>
            <a:fillRect/>
          </a:stretch>
        </p:blipFill>
        <p:spPr>
          <a:xfrm>
            <a:off x="249382" y="3275225"/>
            <a:ext cx="542374" cy="622300"/>
          </a:xfrm>
          <a:prstGeom prst="rect">
            <a:avLst/>
          </a:prstGeom>
        </p:spPr>
      </p:pic>
      <p:pic>
        <p:nvPicPr>
          <p:cNvPr id="26" name="図 25">
            <a:extLst>
              <a:ext uri="{FF2B5EF4-FFF2-40B4-BE49-F238E27FC236}">
                <a16:creationId xmlns:a16="http://schemas.microsoft.com/office/drawing/2014/main" id="{DF8C3EC7-4C24-0B47-AF99-D6AAAA831A73}"/>
              </a:ext>
            </a:extLst>
          </p:cNvPr>
          <p:cNvPicPr>
            <a:picLocks noChangeAspect="1"/>
          </p:cNvPicPr>
          <p:nvPr/>
        </p:nvPicPr>
        <p:blipFill>
          <a:blip r:embed="rId6"/>
          <a:stretch>
            <a:fillRect/>
          </a:stretch>
        </p:blipFill>
        <p:spPr>
          <a:xfrm>
            <a:off x="8124908" y="3426413"/>
            <a:ext cx="542374" cy="622300"/>
          </a:xfrm>
          <a:prstGeom prst="rect">
            <a:avLst/>
          </a:prstGeom>
        </p:spPr>
      </p:pic>
    </p:spTree>
    <p:extLst>
      <p:ext uri="{BB962C8B-B14F-4D97-AF65-F5344CB8AC3E}">
        <p14:creationId xmlns:p14="http://schemas.microsoft.com/office/powerpoint/2010/main" val="61090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597D22F-F1EB-AE40-A5EA-8A86B7D77E54}"/>
              </a:ext>
            </a:extLst>
          </p:cNvPr>
          <p:cNvPicPr>
            <a:picLocks noChangeAspect="1"/>
          </p:cNvPicPr>
          <p:nvPr/>
        </p:nvPicPr>
        <p:blipFill>
          <a:blip r:embed="rId2"/>
          <a:stretch>
            <a:fillRect/>
          </a:stretch>
        </p:blipFill>
        <p:spPr>
          <a:xfrm>
            <a:off x="4619611" y="0"/>
            <a:ext cx="3863662" cy="6858000"/>
          </a:xfrm>
          <a:prstGeom prst="rect">
            <a:avLst/>
          </a:prstGeom>
        </p:spPr>
      </p:pic>
      <p:grpSp>
        <p:nvGrpSpPr>
          <p:cNvPr id="8" name="グループ化 7">
            <a:extLst>
              <a:ext uri="{FF2B5EF4-FFF2-40B4-BE49-F238E27FC236}">
                <a16:creationId xmlns:a16="http://schemas.microsoft.com/office/drawing/2014/main" id="{3C5DBD2B-275B-B143-A9D6-718342FC5851}"/>
              </a:ext>
            </a:extLst>
          </p:cNvPr>
          <p:cNvGrpSpPr/>
          <p:nvPr/>
        </p:nvGrpSpPr>
        <p:grpSpPr>
          <a:xfrm>
            <a:off x="249101" y="0"/>
            <a:ext cx="3863662" cy="6858000"/>
            <a:chOff x="104898" y="0"/>
            <a:chExt cx="3863662" cy="6858000"/>
          </a:xfrm>
        </p:grpSpPr>
        <p:pic>
          <p:nvPicPr>
            <p:cNvPr id="4" name="図 3">
              <a:extLst>
                <a:ext uri="{FF2B5EF4-FFF2-40B4-BE49-F238E27FC236}">
                  <a16:creationId xmlns:a16="http://schemas.microsoft.com/office/drawing/2014/main" id="{C6B512AA-7575-2F4D-B1B3-959763B08B9E}"/>
                </a:ext>
              </a:extLst>
            </p:cNvPr>
            <p:cNvPicPr>
              <a:picLocks noChangeAspect="1"/>
            </p:cNvPicPr>
            <p:nvPr/>
          </p:nvPicPr>
          <p:blipFill>
            <a:blip r:embed="rId3"/>
            <a:stretch>
              <a:fillRect/>
            </a:stretch>
          </p:blipFill>
          <p:spPr>
            <a:xfrm>
              <a:off x="104898" y="0"/>
              <a:ext cx="3863662" cy="6858000"/>
            </a:xfrm>
            <a:prstGeom prst="rect">
              <a:avLst/>
            </a:prstGeom>
          </p:spPr>
        </p:pic>
        <p:sp>
          <p:nvSpPr>
            <p:cNvPr id="7" name="正方形/長方形 6">
              <a:extLst>
                <a:ext uri="{FF2B5EF4-FFF2-40B4-BE49-F238E27FC236}">
                  <a16:creationId xmlns:a16="http://schemas.microsoft.com/office/drawing/2014/main" id="{2547E7D5-BF18-8B4D-8E66-3AE6DDFA149B}"/>
                </a:ext>
              </a:extLst>
            </p:cNvPr>
            <p:cNvSpPr/>
            <p:nvPr/>
          </p:nvSpPr>
          <p:spPr>
            <a:xfrm>
              <a:off x="981693" y="5552703"/>
              <a:ext cx="1072738" cy="6580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613AF525-4005-F24F-931A-27B57BA9FF54}"/>
              </a:ext>
            </a:extLst>
          </p:cNvPr>
          <p:cNvSpPr txBox="1"/>
          <p:nvPr/>
        </p:nvSpPr>
        <p:spPr>
          <a:xfrm>
            <a:off x="8483273" y="4606141"/>
            <a:ext cx="3863661" cy="769441"/>
          </a:xfrm>
          <a:prstGeom prst="rect">
            <a:avLst/>
          </a:prstGeom>
          <a:noFill/>
        </p:spPr>
        <p:txBody>
          <a:bodyPr wrap="square" rtlCol="0">
            <a:spAutoFit/>
          </a:bodyPr>
          <a:lstStyle/>
          <a:p>
            <a:r>
              <a:rPr kumimoji="1" lang="en-US" altLang="ja-JP" sz="4400" b="1" dirty="0">
                <a:solidFill>
                  <a:srgbClr val="00B050"/>
                </a:solidFill>
                <a:highlight>
                  <a:srgbClr val="FFFF00"/>
                </a:highlight>
              </a:rPr>
              <a:t>217</a:t>
            </a:r>
            <a:r>
              <a:rPr kumimoji="1" lang="ja-JP" altLang="en-US" sz="4400" b="1">
                <a:solidFill>
                  <a:srgbClr val="00B050"/>
                </a:solidFill>
                <a:highlight>
                  <a:srgbClr val="FFFF00"/>
                </a:highlight>
              </a:rPr>
              <a:t>万</a:t>
            </a:r>
            <a:r>
              <a:rPr kumimoji="1" lang="en-US" altLang="ja-JP" sz="4400" b="1" dirty="0">
                <a:solidFill>
                  <a:srgbClr val="00B050"/>
                </a:solidFill>
                <a:highlight>
                  <a:srgbClr val="FFFF00"/>
                </a:highlight>
              </a:rPr>
              <a:t>2500</a:t>
            </a:r>
            <a:r>
              <a:rPr kumimoji="1" lang="ja-JP" altLang="en-US" sz="4400" b="1">
                <a:solidFill>
                  <a:srgbClr val="00B050"/>
                </a:solidFill>
                <a:highlight>
                  <a:srgbClr val="FFFF00"/>
                </a:highlight>
              </a:rPr>
              <a:t>円</a:t>
            </a:r>
            <a:endParaRPr kumimoji="1" lang="en-US" altLang="ja-JP" sz="4400" b="1" dirty="0">
              <a:solidFill>
                <a:srgbClr val="00B050"/>
              </a:solidFill>
              <a:highlight>
                <a:srgbClr val="FFFF00"/>
              </a:highlight>
            </a:endParaRPr>
          </a:p>
        </p:txBody>
      </p:sp>
      <p:sp>
        <p:nvSpPr>
          <p:cNvPr id="11" name="正方形/長方形 10">
            <a:extLst>
              <a:ext uri="{FF2B5EF4-FFF2-40B4-BE49-F238E27FC236}">
                <a16:creationId xmlns:a16="http://schemas.microsoft.com/office/drawing/2014/main" id="{6229BBC9-CB3A-4949-AA90-B430D5E6647E}"/>
              </a:ext>
            </a:extLst>
          </p:cNvPr>
          <p:cNvSpPr/>
          <p:nvPr/>
        </p:nvSpPr>
        <p:spPr>
          <a:xfrm>
            <a:off x="1185272" y="421573"/>
            <a:ext cx="1072738" cy="225631"/>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8543EEF-74F7-4340-9C3F-21270EB1D27C}"/>
              </a:ext>
            </a:extLst>
          </p:cNvPr>
          <p:cNvSpPr/>
          <p:nvPr/>
        </p:nvSpPr>
        <p:spPr>
          <a:xfrm>
            <a:off x="5633308" y="421573"/>
            <a:ext cx="862495" cy="243634"/>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F465F4B7-1432-5544-8FB5-E2869BE09795}"/>
              </a:ext>
            </a:extLst>
          </p:cNvPr>
          <p:cNvPicPr>
            <a:picLocks noChangeAspect="1"/>
          </p:cNvPicPr>
          <p:nvPr/>
        </p:nvPicPr>
        <p:blipFill>
          <a:blip r:embed="rId4"/>
          <a:stretch>
            <a:fillRect/>
          </a:stretch>
        </p:blipFill>
        <p:spPr>
          <a:xfrm>
            <a:off x="249101" y="743044"/>
            <a:ext cx="612094" cy="651469"/>
          </a:xfrm>
          <a:prstGeom prst="rect">
            <a:avLst/>
          </a:prstGeom>
        </p:spPr>
      </p:pic>
      <p:pic>
        <p:nvPicPr>
          <p:cNvPr id="14" name="図 13">
            <a:extLst>
              <a:ext uri="{FF2B5EF4-FFF2-40B4-BE49-F238E27FC236}">
                <a16:creationId xmlns:a16="http://schemas.microsoft.com/office/drawing/2014/main" id="{9AE42739-67C6-5446-8C23-C80E50D6F4D8}"/>
              </a:ext>
            </a:extLst>
          </p:cNvPr>
          <p:cNvPicPr>
            <a:picLocks noChangeAspect="1"/>
          </p:cNvPicPr>
          <p:nvPr/>
        </p:nvPicPr>
        <p:blipFill>
          <a:blip r:embed="rId4"/>
          <a:stretch>
            <a:fillRect/>
          </a:stretch>
        </p:blipFill>
        <p:spPr>
          <a:xfrm>
            <a:off x="4619611" y="5226968"/>
            <a:ext cx="612094" cy="651469"/>
          </a:xfrm>
          <a:prstGeom prst="rect">
            <a:avLst/>
          </a:prstGeom>
        </p:spPr>
      </p:pic>
      <p:pic>
        <p:nvPicPr>
          <p:cNvPr id="15" name="図 14">
            <a:extLst>
              <a:ext uri="{FF2B5EF4-FFF2-40B4-BE49-F238E27FC236}">
                <a16:creationId xmlns:a16="http://schemas.microsoft.com/office/drawing/2014/main" id="{520454EE-F0DA-374A-A54C-7AF902525F4F}"/>
              </a:ext>
            </a:extLst>
          </p:cNvPr>
          <p:cNvPicPr>
            <a:picLocks noChangeAspect="1"/>
          </p:cNvPicPr>
          <p:nvPr/>
        </p:nvPicPr>
        <p:blipFill>
          <a:blip r:embed="rId4"/>
          <a:stretch>
            <a:fillRect/>
          </a:stretch>
        </p:blipFill>
        <p:spPr>
          <a:xfrm>
            <a:off x="4619611" y="665207"/>
            <a:ext cx="612094" cy="651469"/>
          </a:xfrm>
          <a:prstGeom prst="rect">
            <a:avLst/>
          </a:prstGeom>
        </p:spPr>
      </p:pic>
      <p:pic>
        <p:nvPicPr>
          <p:cNvPr id="19" name="図 18">
            <a:extLst>
              <a:ext uri="{FF2B5EF4-FFF2-40B4-BE49-F238E27FC236}">
                <a16:creationId xmlns:a16="http://schemas.microsoft.com/office/drawing/2014/main" id="{72CB6D72-16FA-FE41-92FC-4E0168AACD08}"/>
              </a:ext>
            </a:extLst>
          </p:cNvPr>
          <p:cNvPicPr>
            <a:picLocks noChangeAspect="1"/>
          </p:cNvPicPr>
          <p:nvPr/>
        </p:nvPicPr>
        <p:blipFill>
          <a:blip r:embed="rId5"/>
          <a:stretch>
            <a:fillRect/>
          </a:stretch>
        </p:blipFill>
        <p:spPr>
          <a:xfrm>
            <a:off x="318821" y="2487560"/>
            <a:ext cx="542374" cy="622300"/>
          </a:xfrm>
          <a:prstGeom prst="rect">
            <a:avLst/>
          </a:prstGeom>
        </p:spPr>
      </p:pic>
      <p:pic>
        <p:nvPicPr>
          <p:cNvPr id="20" name="図 19">
            <a:extLst>
              <a:ext uri="{FF2B5EF4-FFF2-40B4-BE49-F238E27FC236}">
                <a16:creationId xmlns:a16="http://schemas.microsoft.com/office/drawing/2014/main" id="{6EB89A4D-FC61-EC44-9CF0-97E2D1776B73}"/>
              </a:ext>
            </a:extLst>
          </p:cNvPr>
          <p:cNvPicPr>
            <a:picLocks noChangeAspect="1"/>
          </p:cNvPicPr>
          <p:nvPr/>
        </p:nvPicPr>
        <p:blipFill>
          <a:blip r:embed="rId5"/>
          <a:stretch>
            <a:fillRect/>
          </a:stretch>
        </p:blipFill>
        <p:spPr>
          <a:xfrm>
            <a:off x="318821" y="4368561"/>
            <a:ext cx="542374" cy="622300"/>
          </a:xfrm>
          <a:prstGeom prst="rect">
            <a:avLst/>
          </a:prstGeom>
        </p:spPr>
      </p:pic>
      <p:pic>
        <p:nvPicPr>
          <p:cNvPr id="21" name="図 20">
            <a:extLst>
              <a:ext uri="{FF2B5EF4-FFF2-40B4-BE49-F238E27FC236}">
                <a16:creationId xmlns:a16="http://schemas.microsoft.com/office/drawing/2014/main" id="{5F58CD0C-8D12-364E-A1DB-6CEF13F89344}"/>
              </a:ext>
            </a:extLst>
          </p:cNvPr>
          <p:cNvPicPr>
            <a:picLocks noChangeAspect="1"/>
          </p:cNvPicPr>
          <p:nvPr/>
        </p:nvPicPr>
        <p:blipFill>
          <a:blip r:embed="rId5"/>
          <a:stretch>
            <a:fillRect/>
          </a:stretch>
        </p:blipFill>
        <p:spPr>
          <a:xfrm>
            <a:off x="4675995" y="2487560"/>
            <a:ext cx="542374" cy="622300"/>
          </a:xfrm>
          <a:prstGeom prst="rect">
            <a:avLst/>
          </a:prstGeom>
        </p:spPr>
      </p:pic>
    </p:spTree>
    <p:extLst>
      <p:ext uri="{BB962C8B-B14F-4D97-AF65-F5344CB8AC3E}">
        <p14:creationId xmlns:p14="http://schemas.microsoft.com/office/powerpoint/2010/main" val="113818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8336959-94EF-E242-A3B7-48B8C4C62C5C}"/>
              </a:ext>
            </a:extLst>
          </p:cNvPr>
          <p:cNvPicPr>
            <a:picLocks noChangeAspect="1"/>
          </p:cNvPicPr>
          <p:nvPr/>
        </p:nvPicPr>
        <p:blipFill>
          <a:blip r:embed="rId2"/>
          <a:stretch>
            <a:fillRect/>
          </a:stretch>
        </p:blipFill>
        <p:spPr>
          <a:xfrm>
            <a:off x="399692" y="0"/>
            <a:ext cx="3863662" cy="6858000"/>
          </a:xfrm>
          <a:prstGeom prst="rect">
            <a:avLst/>
          </a:prstGeom>
        </p:spPr>
      </p:pic>
      <p:pic>
        <p:nvPicPr>
          <p:cNvPr id="3" name="図 2">
            <a:extLst>
              <a:ext uri="{FF2B5EF4-FFF2-40B4-BE49-F238E27FC236}">
                <a16:creationId xmlns:a16="http://schemas.microsoft.com/office/drawing/2014/main" id="{A114E542-1F94-814A-9442-A7D59AB0A37B}"/>
              </a:ext>
            </a:extLst>
          </p:cNvPr>
          <p:cNvPicPr>
            <a:picLocks noChangeAspect="1"/>
          </p:cNvPicPr>
          <p:nvPr/>
        </p:nvPicPr>
        <p:blipFill>
          <a:blip r:embed="rId3"/>
          <a:stretch>
            <a:fillRect/>
          </a:stretch>
        </p:blipFill>
        <p:spPr>
          <a:xfrm>
            <a:off x="8949480" y="0"/>
            <a:ext cx="3863662" cy="6858000"/>
          </a:xfrm>
          <a:prstGeom prst="rect">
            <a:avLst/>
          </a:prstGeom>
        </p:spPr>
      </p:pic>
      <p:pic>
        <p:nvPicPr>
          <p:cNvPr id="4" name="図 3">
            <a:extLst>
              <a:ext uri="{FF2B5EF4-FFF2-40B4-BE49-F238E27FC236}">
                <a16:creationId xmlns:a16="http://schemas.microsoft.com/office/drawing/2014/main" id="{301462C7-809C-054F-8B62-BE4688DA87E6}"/>
              </a:ext>
            </a:extLst>
          </p:cNvPr>
          <p:cNvPicPr>
            <a:picLocks noChangeAspect="1"/>
          </p:cNvPicPr>
          <p:nvPr/>
        </p:nvPicPr>
        <p:blipFill>
          <a:blip r:embed="rId4"/>
          <a:stretch>
            <a:fillRect/>
          </a:stretch>
        </p:blipFill>
        <p:spPr>
          <a:xfrm>
            <a:off x="4674586" y="0"/>
            <a:ext cx="3863662" cy="6858000"/>
          </a:xfrm>
          <a:prstGeom prst="rect">
            <a:avLst/>
          </a:prstGeom>
        </p:spPr>
      </p:pic>
      <p:sp>
        <p:nvSpPr>
          <p:cNvPr id="10" name="正方形/長方形 9">
            <a:extLst>
              <a:ext uri="{FF2B5EF4-FFF2-40B4-BE49-F238E27FC236}">
                <a16:creationId xmlns:a16="http://schemas.microsoft.com/office/drawing/2014/main" id="{15A675EB-7B8E-914A-AC20-F15DF10FDE34}"/>
              </a:ext>
            </a:extLst>
          </p:cNvPr>
          <p:cNvSpPr/>
          <p:nvPr/>
        </p:nvSpPr>
        <p:spPr>
          <a:xfrm>
            <a:off x="1338177" y="374072"/>
            <a:ext cx="989387" cy="246407"/>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780BEE5-573C-FF4D-BA56-AD89721CDCA1}"/>
              </a:ext>
            </a:extLst>
          </p:cNvPr>
          <p:cNvSpPr/>
          <p:nvPr/>
        </p:nvSpPr>
        <p:spPr>
          <a:xfrm>
            <a:off x="5637044" y="385946"/>
            <a:ext cx="930011" cy="213757"/>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C006F4A-B6A6-FD47-A42E-8D4EAA055415}"/>
              </a:ext>
            </a:extLst>
          </p:cNvPr>
          <p:cNvSpPr/>
          <p:nvPr/>
        </p:nvSpPr>
        <p:spPr>
          <a:xfrm>
            <a:off x="9912161" y="397820"/>
            <a:ext cx="1025013" cy="22265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85A688A5-7B89-E747-95AA-D5FC8F07430D}"/>
              </a:ext>
            </a:extLst>
          </p:cNvPr>
          <p:cNvPicPr>
            <a:picLocks noChangeAspect="1"/>
          </p:cNvPicPr>
          <p:nvPr/>
        </p:nvPicPr>
        <p:blipFill>
          <a:blip r:embed="rId5"/>
          <a:stretch>
            <a:fillRect/>
          </a:stretch>
        </p:blipFill>
        <p:spPr>
          <a:xfrm>
            <a:off x="401380" y="599703"/>
            <a:ext cx="612094" cy="651469"/>
          </a:xfrm>
          <a:prstGeom prst="rect">
            <a:avLst/>
          </a:prstGeom>
        </p:spPr>
      </p:pic>
      <p:pic>
        <p:nvPicPr>
          <p:cNvPr id="14" name="図 13">
            <a:extLst>
              <a:ext uri="{FF2B5EF4-FFF2-40B4-BE49-F238E27FC236}">
                <a16:creationId xmlns:a16="http://schemas.microsoft.com/office/drawing/2014/main" id="{0B489EA8-BB37-754D-9C2E-5488FC0AE599}"/>
              </a:ext>
            </a:extLst>
          </p:cNvPr>
          <p:cNvPicPr>
            <a:picLocks noChangeAspect="1"/>
          </p:cNvPicPr>
          <p:nvPr/>
        </p:nvPicPr>
        <p:blipFill>
          <a:blip r:embed="rId5"/>
          <a:stretch>
            <a:fillRect/>
          </a:stretch>
        </p:blipFill>
        <p:spPr>
          <a:xfrm>
            <a:off x="401380" y="5142015"/>
            <a:ext cx="612094" cy="651469"/>
          </a:xfrm>
          <a:prstGeom prst="rect">
            <a:avLst/>
          </a:prstGeom>
        </p:spPr>
      </p:pic>
      <p:pic>
        <p:nvPicPr>
          <p:cNvPr id="15" name="図 14">
            <a:extLst>
              <a:ext uri="{FF2B5EF4-FFF2-40B4-BE49-F238E27FC236}">
                <a16:creationId xmlns:a16="http://schemas.microsoft.com/office/drawing/2014/main" id="{980A02DE-4DD1-644B-A0D2-9D0AA2F6ED4A}"/>
              </a:ext>
            </a:extLst>
          </p:cNvPr>
          <p:cNvPicPr>
            <a:picLocks noChangeAspect="1"/>
          </p:cNvPicPr>
          <p:nvPr/>
        </p:nvPicPr>
        <p:blipFill>
          <a:blip r:embed="rId5"/>
          <a:stretch>
            <a:fillRect/>
          </a:stretch>
        </p:blipFill>
        <p:spPr>
          <a:xfrm>
            <a:off x="4674586" y="3621258"/>
            <a:ext cx="612094" cy="651469"/>
          </a:xfrm>
          <a:prstGeom prst="rect">
            <a:avLst/>
          </a:prstGeom>
        </p:spPr>
      </p:pic>
      <p:pic>
        <p:nvPicPr>
          <p:cNvPr id="16" name="図 15">
            <a:extLst>
              <a:ext uri="{FF2B5EF4-FFF2-40B4-BE49-F238E27FC236}">
                <a16:creationId xmlns:a16="http://schemas.microsoft.com/office/drawing/2014/main" id="{061BC775-D547-4743-97F1-36692136EA22}"/>
              </a:ext>
            </a:extLst>
          </p:cNvPr>
          <p:cNvPicPr>
            <a:picLocks noChangeAspect="1"/>
          </p:cNvPicPr>
          <p:nvPr/>
        </p:nvPicPr>
        <p:blipFill>
          <a:blip r:embed="rId5"/>
          <a:stretch>
            <a:fillRect/>
          </a:stretch>
        </p:blipFill>
        <p:spPr>
          <a:xfrm>
            <a:off x="8984996" y="4681007"/>
            <a:ext cx="612094" cy="651469"/>
          </a:xfrm>
          <a:prstGeom prst="rect">
            <a:avLst/>
          </a:prstGeom>
        </p:spPr>
      </p:pic>
      <p:pic>
        <p:nvPicPr>
          <p:cNvPr id="17" name="図 16">
            <a:extLst>
              <a:ext uri="{FF2B5EF4-FFF2-40B4-BE49-F238E27FC236}">
                <a16:creationId xmlns:a16="http://schemas.microsoft.com/office/drawing/2014/main" id="{49373541-76F6-A542-913E-49EC5A03029C}"/>
              </a:ext>
            </a:extLst>
          </p:cNvPr>
          <p:cNvPicPr>
            <a:picLocks noChangeAspect="1"/>
          </p:cNvPicPr>
          <p:nvPr/>
        </p:nvPicPr>
        <p:blipFill>
          <a:blip r:embed="rId5"/>
          <a:stretch>
            <a:fillRect/>
          </a:stretch>
        </p:blipFill>
        <p:spPr>
          <a:xfrm>
            <a:off x="4706143" y="5602181"/>
            <a:ext cx="612094" cy="651469"/>
          </a:xfrm>
          <a:prstGeom prst="rect">
            <a:avLst/>
          </a:prstGeom>
        </p:spPr>
      </p:pic>
      <p:pic>
        <p:nvPicPr>
          <p:cNvPr id="18" name="図 17">
            <a:extLst>
              <a:ext uri="{FF2B5EF4-FFF2-40B4-BE49-F238E27FC236}">
                <a16:creationId xmlns:a16="http://schemas.microsoft.com/office/drawing/2014/main" id="{06F58FD9-A629-5C41-BB74-7F88A9C57054}"/>
              </a:ext>
            </a:extLst>
          </p:cNvPr>
          <p:cNvPicPr>
            <a:picLocks noChangeAspect="1"/>
          </p:cNvPicPr>
          <p:nvPr/>
        </p:nvPicPr>
        <p:blipFill>
          <a:blip r:embed="rId5"/>
          <a:stretch>
            <a:fillRect/>
          </a:stretch>
        </p:blipFill>
        <p:spPr>
          <a:xfrm>
            <a:off x="8930268" y="2370422"/>
            <a:ext cx="612094" cy="651469"/>
          </a:xfrm>
          <a:prstGeom prst="rect">
            <a:avLst/>
          </a:prstGeom>
        </p:spPr>
      </p:pic>
      <p:pic>
        <p:nvPicPr>
          <p:cNvPr id="19" name="図 18">
            <a:extLst>
              <a:ext uri="{FF2B5EF4-FFF2-40B4-BE49-F238E27FC236}">
                <a16:creationId xmlns:a16="http://schemas.microsoft.com/office/drawing/2014/main" id="{91658593-F470-AE43-88CC-80D0D9D4C5EA}"/>
              </a:ext>
            </a:extLst>
          </p:cNvPr>
          <p:cNvPicPr>
            <a:picLocks noChangeAspect="1"/>
          </p:cNvPicPr>
          <p:nvPr/>
        </p:nvPicPr>
        <p:blipFill>
          <a:blip r:embed="rId5"/>
          <a:stretch>
            <a:fillRect/>
          </a:stretch>
        </p:blipFill>
        <p:spPr>
          <a:xfrm>
            <a:off x="8949480" y="1232523"/>
            <a:ext cx="612094" cy="651469"/>
          </a:xfrm>
          <a:prstGeom prst="rect">
            <a:avLst/>
          </a:prstGeom>
        </p:spPr>
      </p:pic>
      <p:pic>
        <p:nvPicPr>
          <p:cNvPr id="20" name="図 19">
            <a:extLst>
              <a:ext uri="{FF2B5EF4-FFF2-40B4-BE49-F238E27FC236}">
                <a16:creationId xmlns:a16="http://schemas.microsoft.com/office/drawing/2014/main" id="{C80B3683-84CE-D044-998C-AA234B52E88E}"/>
              </a:ext>
            </a:extLst>
          </p:cNvPr>
          <p:cNvPicPr>
            <a:picLocks noChangeAspect="1"/>
          </p:cNvPicPr>
          <p:nvPr/>
        </p:nvPicPr>
        <p:blipFill>
          <a:blip r:embed="rId5"/>
          <a:stretch>
            <a:fillRect/>
          </a:stretch>
        </p:blipFill>
        <p:spPr>
          <a:xfrm>
            <a:off x="4706143" y="620479"/>
            <a:ext cx="612094" cy="651469"/>
          </a:xfrm>
          <a:prstGeom prst="rect">
            <a:avLst/>
          </a:prstGeom>
        </p:spPr>
      </p:pic>
      <p:pic>
        <p:nvPicPr>
          <p:cNvPr id="25" name="図 24">
            <a:extLst>
              <a:ext uri="{FF2B5EF4-FFF2-40B4-BE49-F238E27FC236}">
                <a16:creationId xmlns:a16="http://schemas.microsoft.com/office/drawing/2014/main" id="{CA8ED351-3335-9B4D-ACA4-FBBF611C524F}"/>
              </a:ext>
            </a:extLst>
          </p:cNvPr>
          <p:cNvPicPr>
            <a:picLocks noChangeAspect="1"/>
          </p:cNvPicPr>
          <p:nvPr/>
        </p:nvPicPr>
        <p:blipFill>
          <a:blip r:embed="rId6"/>
          <a:stretch>
            <a:fillRect/>
          </a:stretch>
        </p:blipFill>
        <p:spPr>
          <a:xfrm>
            <a:off x="451265" y="4077499"/>
            <a:ext cx="542374" cy="622300"/>
          </a:xfrm>
          <a:prstGeom prst="rect">
            <a:avLst/>
          </a:prstGeom>
        </p:spPr>
      </p:pic>
      <p:pic>
        <p:nvPicPr>
          <p:cNvPr id="26" name="図 25">
            <a:extLst>
              <a:ext uri="{FF2B5EF4-FFF2-40B4-BE49-F238E27FC236}">
                <a16:creationId xmlns:a16="http://schemas.microsoft.com/office/drawing/2014/main" id="{53144795-67A7-0845-BC63-96CCBEB2B30D}"/>
              </a:ext>
            </a:extLst>
          </p:cNvPr>
          <p:cNvPicPr>
            <a:picLocks noChangeAspect="1"/>
          </p:cNvPicPr>
          <p:nvPr/>
        </p:nvPicPr>
        <p:blipFill>
          <a:blip r:embed="rId6"/>
          <a:stretch>
            <a:fillRect/>
          </a:stretch>
        </p:blipFill>
        <p:spPr>
          <a:xfrm>
            <a:off x="4709446" y="4680167"/>
            <a:ext cx="542374" cy="622300"/>
          </a:xfrm>
          <a:prstGeom prst="rect">
            <a:avLst/>
          </a:prstGeom>
        </p:spPr>
      </p:pic>
      <p:pic>
        <p:nvPicPr>
          <p:cNvPr id="27" name="図 26">
            <a:extLst>
              <a:ext uri="{FF2B5EF4-FFF2-40B4-BE49-F238E27FC236}">
                <a16:creationId xmlns:a16="http://schemas.microsoft.com/office/drawing/2014/main" id="{6F32E53B-68C0-7445-8272-0E817893FEB0}"/>
              </a:ext>
            </a:extLst>
          </p:cNvPr>
          <p:cNvPicPr>
            <a:picLocks noChangeAspect="1"/>
          </p:cNvPicPr>
          <p:nvPr/>
        </p:nvPicPr>
        <p:blipFill>
          <a:blip r:embed="rId6"/>
          <a:stretch>
            <a:fillRect/>
          </a:stretch>
        </p:blipFill>
        <p:spPr>
          <a:xfrm>
            <a:off x="4706143" y="2692043"/>
            <a:ext cx="542374" cy="622300"/>
          </a:xfrm>
          <a:prstGeom prst="rect">
            <a:avLst/>
          </a:prstGeom>
        </p:spPr>
      </p:pic>
      <p:pic>
        <p:nvPicPr>
          <p:cNvPr id="28" name="図 27">
            <a:extLst>
              <a:ext uri="{FF2B5EF4-FFF2-40B4-BE49-F238E27FC236}">
                <a16:creationId xmlns:a16="http://schemas.microsoft.com/office/drawing/2014/main" id="{6D933E0F-277E-C148-A694-E5E8B7EF1A1E}"/>
              </a:ext>
            </a:extLst>
          </p:cNvPr>
          <p:cNvPicPr>
            <a:picLocks noChangeAspect="1"/>
          </p:cNvPicPr>
          <p:nvPr/>
        </p:nvPicPr>
        <p:blipFill>
          <a:blip r:embed="rId6"/>
          <a:stretch>
            <a:fillRect/>
          </a:stretch>
        </p:blipFill>
        <p:spPr>
          <a:xfrm>
            <a:off x="9019856" y="3508321"/>
            <a:ext cx="542374" cy="622300"/>
          </a:xfrm>
          <a:prstGeom prst="rect">
            <a:avLst/>
          </a:prstGeom>
        </p:spPr>
      </p:pic>
    </p:spTree>
    <p:extLst>
      <p:ext uri="{BB962C8B-B14F-4D97-AF65-F5344CB8AC3E}">
        <p14:creationId xmlns:p14="http://schemas.microsoft.com/office/powerpoint/2010/main" val="18024326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1113</Words>
  <Application>Microsoft Macintosh PowerPoint</Application>
  <PresentationFormat>ワイド画面</PresentationFormat>
  <Paragraphs>129</Paragraphs>
  <Slides>30</Slides>
  <Notes>0</Notes>
  <HiddenSlides>2</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30</vt:i4>
      </vt:variant>
    </vt:vector>
  </HeadingPairs>
  <TitlesOfParts>
    <vt:vector size="35" baseType="lpstr">
      <vt:lpstr>Meiryo</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LUX LUX</dc:creator>
  <cp:lastModifiedBy>LUX LUX</cp:lastModifiedBy>
  <cp:revision>45</cp:revision>
  <dcterms:created xsi:type="dcterms:W3CDTF">2021-01-26T16:34:43Z</dcterms:created>
  <dcterms:modified xsi:type="dcterms:W3CDTF">2021-02-08T05:58:28Z</dcterms:modified>
</cp:coreProperties>
</file>